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65" r:id="rId3"/>
    <p:sldId id="259" r:id="rId4"/>
    <p:sldId id="260" r:id="rId5"/>
    <p:sldId id="264" r:id="rId6"/>
    <p:sldId id="263" r:id="rId7"/>
    <p:sldId id="262" r:id="rId8"/>
    <p:sldId id="266"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12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13018-8C2B-440F-B2CB-AF112E69B377}" v="417" dt="2022-02-06T06:28:35.3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5" d="100"/>
          <a:sy n="75" d="100"/>
        </p:scale>
        <p:origin x="58" y="5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FA4BBA-A42C-4517-8BB2-D30617DDDD2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091A256-71E2-4D23-A675-2441304E99F1}">
      <dgm:prSet/>
      <dgm:spPr/>
      <dgm:t>
        <a:bodyPr/>
        <a:lstStyle/>
        <a:p>
          <a:pPr>
            <a:defRPr cap="all"/>
          </a:pPr>
          <a:r>
            <a:rPr lang="en-US"/>
            <a:t>Reads events from Phone calendar </a:t>
          </a:r>
        </a:p>
      </dgm:t>
    </dgm:pt>
    <dgm:pt modelId="{13F3DE2E-B78D-424A-907F-EE3B509952F8}" type="parTrans" cxnId="{9D5646EC-185B-48D2-BECE-5091B6E9E683}">
      <dgm:prSet/>
      <dgm:spPr/>
      <dgm:t>
        <a:bodyPr/>
        <a:lstStyle/>
        <a:p>
          <a:endParaRPr lang="en-US"/>
        </a:p>
      </dgm:t>
    </dgm:pt>
    <dgm:pt modelId="{45B71262-568B-4D3B-BAD5-80558A82EBE8}" type="sibTrans" cxnId="{9D5646EC-185B-48D2-BECE-5091B6E9E683}">
      <dgm:prSet/>
      <dgm:spPr/>
      <dgm:t>
        <a:bodyPr/>
        <a:lstStyle/>
        <a:p>
          <a:endParaRPr lang="en-US"/>
        </a:p>
      </dgm:t>
    </dgm:pt>
    <dgm:pt modelId="{72D6F82F-6042-4ACD-9220-8196FE9619CD}">
      <dgm:prSet/>
      <dgm:spPr/>
      <dgm:t>
        <a:bodyPr/>
        <a:lstStyle/>
        <a:p>
          <a:pPr>
            <a:defRPr cap="all"/>
          </a:pPr>
          <a:r>
            <a:rPr lang="en-US"/>
            <a:t>Calendar view with event markers</a:t>
          </a:r>
        </a:p>
      </dgm:t>
    </dgm:pt>
    <dgm:pt modelId="{FBE45DC4-88ED-42F3-9DA7-7B3D579D14BC}" type="parTrans" cxnId="{1C39F74C-AB57-4F77-8CF5-554F55DB06B3}">
      <dgm:prSet/>
      <dgm:spPr/>
      <dgm:t>
        <a:bodyPr/>
        <a:lstStyle/>
        <a:p>
          <a:endParaRPr lang="en-US"/>
        </a:p>
      </dgm:t>
    </dgm:pt>
    <dgm:pt modelId="{0B12CCA5-5813-470B-81FF-67745148572E}" type="sibTrans" cxnId="{1C39F74C-AB57-4F77-8CF5-554F55DB06B3}">
      <dgm:prSet/>
      <dgm:spPr/>
      <dgm:t>
        <a:bodyPr/>
        <a:lstStyle/>
        <a:p>
          <a:endParaRPr lang="en-US"/>
        </a:p>
      </dgm:t>
    </dgm:pt>
    <dgm:pt modelId="{7C3308B8-E091-464F-81D8-58713057E4D0}">
      <dgm:prSet/>
      <dgm:spPr/>
      <dgm:t>
        <a:bodyPr/>
        <a:lstStyle/>
        <a:p>
          <a:pPr>
            <a:defRPr cap="all"/>
          </a:pPr>
          <a:r>
            <a:rPr lang="en-US"/>
            <a:t>Shows current progress and days until delivery</a:t>
          </a:r>
        </a:p>
      </dgm:t>
    </dgm:pt>
    <dgm:pt modelId="{4AB32B77-65B0-49DE-8D24-A93AE5DBAA05}" type="parTrans" cxnId="{36492BB2-2F3F-401C-BE44-3F43A446D2B2}">
      <dgm:prSet/>
      <dgm:spPr/>
      <dgm:t>
        <a:bodyPr/>
        <a:lstStyle/>
        <a:p>
          <a:endParaRPr lang="en-US"/>
        </a:p>
      </dgm:t>
    </dgm:pt>
    <dgm:pt modelId="{82A5B232-1D30-4FD5-8997-0950F1ECBB25}" type="sibTrans" cxnId="{36492BB2-2F3F-401C-BE44-3F43A446D2B2}">
      <dgm:prSet/>
      <dgm:spPr/>
      <dgm:t>
        <a:bodyPr/>
        <a:lstStyle/>
        <a:p>
          <a:endParaRPr lang="en-US"/>
        </a:p>
      </dgm:t>
    </dgm:pt>
    <dgm:pt modelId="{910E2C3E-18C7-43AB-9406-F476A8365A48}">
      <dgm:prSet/>
      <dgm:spPr/>
      <dgm:t>
        <a:bodyPr/>
        <a:lstStyle/>
        <a:p>
          <a:pPr>
            <a:defRPr cap="all"/>
          </a:pPr>
          <a:r>
            <a:rPr lang="en-US"/>
            <a:t>Make to-do notes, general notes, symptoms ,events and appointments for each day</a:t>
          </a:r>
        </a:p>
      </dgm:t>
    </dgm:pt>
    <dgm:pt modelId="{C44B9276-6DCD-4D9E-8DF7-6792FC1AB36C}" type="parTrans" cxnId="{3A0D5325-5205-4513-B6BB-AEA32BC733B1}">
      <dgm:prSet/>
      <dgm:spPr/>
      <dgm:t>
        <a:bodyPr/>
        <a:lstStyle/>
        <a:p>
          <a:endParaRPr lang="en-US"/>
        </a:p>
      </dgm:t>
    </dgm:pt>
    <dgm:pt modelId="{D0135CD3-1443-4C02-8CAD-AACD5B2D188A}" type="sibTrans" cxnId="{3A0D5325-5205-4513-B6BB-AEA32BC733B1}">
      <dgm:prSet/>
      <dgm:spPr/>
      <dgm:t>
        <a:bodyPr/>
        <a:lstStyle/>
        <a:p>
          <a:endParaRPr lang="en-US"/>
        </a:p>
      </dgm:t>
    </dgm:pt>
    <dgm:pt modelId="{4DFC9CE9-7AA8-4A6E-B08C-3F93F92A7AD2}">
      <dgm:prSet/>
      <dgm:spPr/>
      <dgm:t>
        <a:bodyPr/>
        <a:lstStyle/>
        <a:p>
          <a:pPr>
            <a:defRPr cap="all"/>
          </a:pPr>
          <a:r>
            <a:rPr lang="en-US"/>
            <a:t>Keep contacts of doctors to Manage doctor appointment and make phone call</a:t>
          </a:r>
        </a:p>
      </dgm:t>
    </dgm:pt>
    <dgm:pt modelId="{F3C219D3-A8C6-4C93-A42B-D85C198D143F}" type="parTrans" cxnId="{934CC9FF-616B-47E3-AAD6-B5B5449B5D03}">
      <dgm:prSet/>
      <dgm:spPr/>
      <dgm:t>
        <a:bodyPr/>
        <a:lstStyle/>
        <a:p>
          <a:endParaRPr lang="en-US"/>
        </a:p>
      </dgm:t>
    </dgm:pt>
    <dgm:pt modelId="{214821AD-BFAA-4B93-973A-3CCE35AC45BE}" type="sibTrans" cxnId="{934CC9FF-616B-47E3-AAD6-B5B5449B5D03}">
      <dgm:prSet/>
      <dgm:spPr/>
      <dgm:t>
        <a:bodyPr/>
        <a:lstStyle/>
        <a:p>
          <a:endParaRPr lang="en-US"/>
        </a:p>
      </dgm:t>
    </dgm:pt>
    <dgm:pt modelId="{49C224C3-CF8F-496F-B691-A73A108E3328}">
      <dgm:prSet/>
      <dgm:spPr/>
      <dgm:t>
        <a:bodyPr/>
        <a:lstStyle/>
        <a:p>
          <a:pPr>
            <a:defRPr cap="all"/>
          </a:pPr>
          <a:r>
            <a:rPr lang="en-US"/>
            <a:t>General Symptoms manual</a:t>
          </a:r>
        </a:p>
      </dgm:t>
    </dgm:pt>
    <dgm:pt modelId="{6E252D13-ECF6-47EE-8209-A38275ED90ED}" type="parTrans" cxnId="{8104B18D-E9BD-43EB-923C-1E6A839E8FE5}">
      <dgm:prSet/>
      <dgm:spPr/>
      <dgm:t>
        <a:bodyPr/>
        <a:lstStyle/>
        <a:p>
          <a:endParaRPr lang="en-US"/>
        </a:p>
      </dgm:t>
    </dgm:pt>
    <dgm:pt modelId="{33C8C7B4-4204-43C0-BD8B-200BBB3325E1}" type="sibTrans" cxnId="{8104B18D-E9BD-43EB-923C-1E6A839E8FE5}">
      <dgm:prSet/>
      <dgm:spPr/>
      <dgm:t>
        <a:bodyPr/>
        <a:lstStyle/>
        <a:p>
          <a:endParaRPr lang="en-US"/>
        </a:p>
      </dgm:t>
    </dgm:pt>
    <dgm:pt modelId="{CCE2DC96-74B0-41DD-B0A1-24C9271D42E5}">
      <dgm:prSet/>
      <dgm:spPr/>
      <dgm:t>
        <a:bodyPr/>
        <a:lstStyle/>
        <a:p>
          <a:pPr>
            <a:defRPr cap="all"/>
          </a:pPr>
          <a:r>
            <a:rPr lang="en-US"/>
            <a:t>General Test/scan/checks manual</a:t>
          </a:r>
        </a:p>
      </dgm:t>
    </dgm:pt>
    <dgm:pt modelId="{825A27F7-99A9-44B0-BD8F-74BB8ECD12F2}" type="parTrans" cxnId="{10362DA3-A14C-4ABE-9386-91011F88F116}">
      <dgm:prSet/>
      <dgm:spPr/>
      <dgm:t>
        <a:bodyPr/>
        <a:lstStyle/>
        <a:p>
          <a:endParaRPr lang="en-US"/>
        </a:p>
      </dgm:t>
    </dgm:pt>
    <dgm:pt modelId="{71025FAD-EF44-4F80-AD7E-8A93E61C516B}" type="sibTrans" cxnId="{10362DA3-A14C-4ABE-9386-91011F88F116}">
      <dgm:prSet/>
      <dgm:spPr/>
      <dgm:t>
        <a:bodyPr/>
        <a:lstStyle/>
        <a:p>
          <a:endParaRPr lang="en-US"/>
        </a:p>
      </dgm:t>
    </dgm:pt>
    <dgm:pt modelId="{CFD00725-67B7-4BA8-9465-FAD64094CE48}" type="pres">
      <dgm:prSet presAssocID="{F3FA4BBA-A42C-4517-8BB2-D30617DDDD2D}" presName="root" presStyleCnt="0">
        <dgm:presLayoutVars>
          <dgm:dir/>
          <dgm:resizeHandles val="exact"/>
        </dgm:presLayoutVars>
      </dgm:prSet>
      <dgm:spPr/>
    </dgm:pt>
    <dgm:pt modelId="{025A1390-D4A7-4907-B8B2-C78662F90171}" type="pres">
      <dgm:prSet presAssocID="{A091A256-71E2-4D23-A675-2441304E99F1}" presName="compNode" presStyleCnt="0"/>
      <dgm:spPr/>
    </dgm:pt>
    <dgm:pt modelId="{A2C60F78-D5DA-4F97-961D-70B129A14C84}" type="pres">
      <dgm:prSet presAssocID="{A091A256-71E2-4D23-A675-2441304E99F1}" presName="iconBgRect" presStyleLbl="bgShp" presStyleIdx="0" presStyleCnt="7"/>
      <dgm:spPr/>
    </dgm:pt>
    <dgm:pt modelId="{953BC81F-A30F-474C-B7AA-321C8498EDDB}" type="pres">
      <dgm:prSet presAssocID="{A091A256-71E2-4D23-A675-2441304E99F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ily Calendar"/>
        </a:ext>
      </dgm:extLst>
    </dgm:pt>
    <dgm:pt modelId="{5A106AD1-769C-4788-966B-438F30F6AB30}" type="pres">
      <dgm:prSet presAssocID="{A091A256-71E2-4D23-A675-2441304E99F1}" presName="spaceRect" presStyleCnt="0"/>
      <dgm:spPr/>
    </dgm:pt>
    <dgm:pt modelId="{E71A9FDE-65E5-43C6-8598-1EC8BA9A8632}" type="pres">
      <dgm:prSet presAssocID="{A091A256-71E2-4D23-A675-2441304E99F1}" presName="textRect" presStyleLbl="revTx" presStyleIdx="0" presStyleCnt="7">
        <dgm:presLayoutVars>
          <dgm:chMax val="1"/>
          <dgm:chPref val="1"/>
        </dgm:presLayoutVars>
      </dgm:prSet>
      <dgm:spPr/>
    </dgm:pt>
    <dgm:pt modelId="{D09DC167-3096-483C-A66A-0540330B6958}" type="pres">
      <dgm:prSet presAssocID="{45B71262-568B-4D3B-BAD5-80558A82EBE8}" presName="sibTrans" presStyleCnt="0"/>
      <dgm:spPr/>
    </dgm:pt>
    <dgm:pt modelId="{09C62579-A42C-4FCA-8FE0-C3977E4D7F7F}" type="pres">
      <dgm:prSet presAssocID="{72D6F82F-6042-4ACD-9220-8196FE9619CD}" presName="compNode" presStyleCnt="0"/>
      <dgm:spPr/>
    </dgm:pt>
    <dgm:pt modelId="{FFEAB7DF-66CF-4064-9A72-BBF81F026D05}" type="pres">
      <dgm:prSet presAssocID="{72D6F82F-6042-4ACD-9220-8196FE9619CD}" presName="iconBgRect" presStyleLbl="bgShp" presStyleIdx="1" presStyleCnt="7"/>
      <dgm:spPr/>
    </dgm:pt>
    <dgm:pt modelId="{D6BCE0B7-41B4-4179-9C39-3F9F4573ACF3}" type="pres">
      <dgm:prSet presAssocID="{72D6F82F-6042-4ACD-9220-8196FE9619CD}"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FEA0EC64-B5D6-4EF9-88C3-CF289EE85EB1}" type="pres">
      <dgm:prSet presAssocID="{72D6F82F-6042-4ACD-9220-8196FE9619CD}" presName="spaceRect" presStyleCnt="0"/>
      <dgm:spPr/>
    </dgm:pt>
    <dgm:pt modelId="{CA7D60C9-77DD-4000-A57D-3C8CB9612224}" type="pres">
      <dgm:prSet presAssocID="{72D6F82F-6042-4ACD-9220-8196FE9619CD}" presName="textRect" presStyleLbl="revTx" presStyleIdx="1" presStyleCnt="7">
        <dgm:presLayoutVars>
          <dgm:chMax val="1"/>
          <dgm:chPref val="1"/>
        </dgm:presLayoutVars>
      </dgm:prSet>
      <dgm:spPr/>
    </dgm:pt>
    <dgm:pt modelId="{FE29DEE0-305D-461D-A706-BAD862316C7B}" type="pres">
      <dgm:prSet presAssocID="{0B12CCA5-5813-470B-81FF-67745148572E}" presName="sibTrans" presStyleCnt="0"/>
      <dgm:spPr/>
    </dgm:pt>
    <dgm:pt modelId="{093A4F17-031B-477D-850D-32DFCDE421FE}" type="pres">
      <dgm:prSet presAssocID="{7C3308B8-E091-464F-81D8-58713057E4D0}" presName="compNode" presStyleCnt="0"/>
      <dgm:spPr/>
    </dgm:pt>
    <dgm:pt modelId="{5BA97F2E-4601-407B-A210-E92CD94AE3D7}" type="pres">
      <dgm:prSet presAssocID="{7C3308B8-E091-464F-81D8-58713057E4D0}" presName="iconBgRect" presStyleLbl="bgShp" presStyleIdx="2" presStyleCnt="7"/>
      <dgm:spPr/>
    </dgm:pt>
    <dgm:pt modelId="{AB9B9594-D6D2-4066-A19C-37DF4F249CC6}" type="pres">
      <dgm:prSet presAssocID="{7C3308B8-E091-464F-81D8-58713057E4D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FC0F7829-67A7-45C5-A3AA-82F9EFCD62AA}" type="pres">
      <dgm:prSet presAssocID="{7C3308B8-E091-464F-81D8-58713057E4D0}" presName="spaceRect" presStyleCnt="0"/>
      <dgm:spPr/>
    </dgm:pt>
    <dgm:pt modelId="{AE7F5F36-BA6F-4E13-B825-C28D349E4B0C}" type="pres">
      <dgm:prSet presAssocID="{7C3308B8-E091-464F-81D8-58713057E4D0}" presName="textRect" presStyleLbl="revTx" presStyleIdx="2" presStyleCnt="7">
        <dgm:presLayoutVars>
          <dgm:chMax val="1"/>
          <dgm:chPref val="1"/>
        </dgm:presLayoutVars>
      </dgm:prSet>
      <dgm:spPr/>
    </dgm:pt>
    <dgm:pt modelId="{579E7E31-EF81-4BD6-AD98-4FFF239464B9}" type="pres">
      <dgm:prSet presAssocID="{82A5B232-1D30-4FD5-8997-0950F1ECBB25}" presName="sibTrans" presStyleCnt="0"/>
      <dgm:spPr/>
    </dgm:pt>
    <dgm:pt modelId="{DE863AE9-7B4D-426F-ABBF-9EBFB0887A31}" type="pres">
      <dgm:prSet presAssocID="{910E2C3E-18C7-43AB-9406-F476A8365A48}" presName="compNode" presStyleCnt="0"/>
      <dgm:spPr/>
    </dgm:pt>
    <dgm:pt modelId="{AED1782F-55EB-4EF3-9CA4-DAFE49DC0411}" type="pres">
      <dgm:prSet presAssocID="{910E2C3E-18C7-43AB-9406-F476A8365A48}" presName="iconBgRect" presStyleLbl="bgShp" presStyleIdx="3" presStyleCnt="7"/>
      <dgm:spPr/>
    </dgm:pt>
    <dgm:pt modelId="{45FDDA50-D3E8-4741-BAE1-9B6C747C78AC}" type="pres">
      <dgm:prSet presAssocID="{910E2C3E-18C7-43AB-9406-F476A8365A4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81421E25-756D-410E-8153-CA9F4570C229}" type="pres">
      <dgm:prSet presAssocID="{910E2C3E-18C7-43AB-9406-F476A8365A48}" presName="spaceRect" presStyleCnt="0"/>
      <dgm:spPr/>
    </dgm:pt>
    <dgm:pt modelId="{59A7B658-6E78-43CE-AE1D-AFFB58CC2500}" type="pres">
      <dgm:prSet presAssocID="{910E2C3E-18C7-43AB-9406-F476A8365A48}" presName="textRect" presStyleLbl="revTx" presStyleIdx="3" presStyleCnt="7">
        <dgm:presLayoutVars>
          <dgm:chMax val="1"/>
          <dgm:chPref val="1"/>
        </dgm:presLayoutVars>
      </dgm:prSet>
      <dgm:spPr/>
    </dgm:pt>
    <dgm:pt modelId="{32353D4A-B5D4-402A-BC7F-E9A7601BE628}" type="pres">
      <dgm:prSet presAssocID="{D0135CD3-1443-4C02-8CAD-AACD5B2D188A}" presName="sibTrans" presStyleCnt="0"/>
      <dgm:spPr/>
    </dgm:pt>
    <dgm:pt modelId="{5614F71A-F55D-474E-9BF7-6EE8FF9E70EE}" type="pres">
      <dgm:prSet presAssocID="{4DFC9CE9-7AA8-4A6E-B08C-3F93F92A7AD2}" presName="compNode" presStyleCnt="0"/>
      <dgm:spPr/>
    </dgm:pt>
    <dgm:pt modelId="{D2EA2697-F281-4E4C-BEC3-F77BBCD16672}" type="pres">
      <dgm:prSet presAssocID="{4DFC9CE9-7AA8-4A6E-B08C-3F93F92A7AD2}" presName="iconBgRect" presStyleLbl="bgShp" presStyleIdx="4" presStyleCnt="7"/>
      <dgm:spPr/>
    </dgm:pt>
    <dgm:pt modelId="{BEC185A2-3CA3-4522-B4A8-A24A45937AE1}" type="pres">
      <dgm:prSet presAssocID="{4DFC9CE9-7AA8-4A6E-B08C-3F93F92A7AD2}"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ceiver"/>
        </a:ext>
      </dgm:extLst>
    </dgm:pt>
    <dgm:pt modelId="{419D4A10-F037-496A-8902-9E752312CE1D}" type="pres">
      <dgm:prSet presAssocID="{4DFC9CE9-7AA8-4A6E-B08C-3F93F92A7AD2}" presName="spaceRect" presStyleCnt="0"/>
      <dgm:spPr/>
    </dgm:pt>
    <dgm:pt modelId="{64B63CF5-7064-4567-B380-1517AB80F55B}" type="pres">
      <dgm:prSet presAssocID="{4DFC9CE9-7AA8-4A6E-B08C-3F93F92A7AD2}" presName="textRect" presStyleLbl="revTx" presStyleIdx="4" presStyleCnt="7">
        <dgm:presLayoutVars>
          <dgm:chMax val="1"/>
          <dgm:chPref val="1"/>
        </dgm:presLayoutVars>
      </dgm:prSet>
      <dgm:spPr/>
    </dgm:pt>
    <dgm:pt modelId="{47E77E7A-CA9C-4CF9-ACC2-11112C97FCED}" type="pres">
      <dgm:prSet presAssocID="{214821AD-BFAA-4B93-973A-3CCE35AC45BE}" presName="sibTrans" presStyleCnt="0"/>
      <dgm:spPr/>
    </dgm:pt>
    <dgm:pt modelId="{8E30F03C-449C-4593-810B-41AC2B9D87CF}" type="pres">
      <dgm:prSet presAssocID="{49C224C3-CF8F-496F-B691-A73A108E3328}" presName="compNode" presStyleCnt="0"/>
      <dgm:spPr/>
    </dgm:pt>
    <dgm:pt modelId="{76F48492-62E1-46E7-9631-CE798E82323E}" type="pres">
      <dgm:prSet presAssocID="{49C224C3-CF8F-496F-B691-A73A108E3328}" presName="iconBgRect" presStyleLbl="bgShp" presStyleIdx="5" presStyleCnt="7"/>
      <dgm:spPr/>
    </dgm:pt>
    <dgm:pt modelId="{2C017EEC-9CBA-4E81-947E-045DB578BDC4}" type="pres">
      <dgm:prSet presAssocID="{49C224C3-CF8F-496F-B691-A73A108E3328}"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rain in head"/>
        </a:ext>
      </dgm:extLst>
    </dgm:pt>
    <dgm:pt modelId="{D6A6349A-0EDC-4441-8BD2-00BC6155D16E}" type="pres">
      <dgm:prSet presAssocID="{49C224C3-CF8F-496F-B691-A73A108E3328}" presName="spaceRect" presStyleCnt="0"/>
      <dgm:spPr/>
    </dgm:pt>
    <dgm:pt modelId="{AA816047-2B3A-4851-A5A6-7ED745881C69}" type="pres">
      <dgm:prSet presAssocID="{49C224C3-CF8F-496F-B691-A73A108E3328}" presName="textRect" presStyleLbl="revTx" presStyleIdx="5" presStyleCnt="7">
        <dgm:presLayoutVars>
          <dgm:chMax val="1"/>
          <dgm:chPref val="1"/>
        </dgm:presLayoutVars>
      </dgm:prSet>
      <dgm:spPr/>
    </dgm:pt>
    <dgm:pt modelId="{CDEB0421-7B5B-405E-B667-3965888CE635}" type="pres">
      <dgm:prSet presAssocID="{33C8C7B4-4204-43C0-BD8B-200BBB3325E1}" presName="sibTrans" presStyleCnt="0"/>
      <dgm:spPr/>
    </dgm:pt>
    <dgm:pt modelId="{38B7A718-4744-4623-9191-B4C8C534B8AA}" type="pres">
      <dgm:prSet presAssocID="{CCE2DC96-74B0-41DD-B0A1-24C9271D42E5}" presName="compNode" presStyleCnt="0"/>
      <dgm:spPr/>
    </dgm:pt>
    <dgm:pt modelId="{6E5DC6E3-B1A3-484E-AFF9-049E1B24C270}" type="pres">
      <dgm:prSet presAssocID="{CCE2DC96-74B0-41DD-B0A1-24C9271D42E5}" presName="iconBgRect" presStyleLbl="bgShp" presStyleIdx="6" presStyleCnt="7"/>
      <dgm:spPr/>
    </dgm:pt>
    <dgm:pt modelId="{F6FDA60D-13C8-4DD9-8387-C7A3BAAE7FDE}" type="pres">
      <dgm:prSet presAssocID="{CCE2DC96-74B0-41DD-B0A1-24C9271D42E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ank Check"/>
        </a:ext>
      </dgm:extLst>
    </dgm:pt>
    <dgm:pt modelId="{9998855F-D5D4-40E0-AC1C-BC2C8991EC94}" type="pres">
      <dgm:prSet presAssocID="{CCE2DC96-74B0-41DD-B0A1-24C9271D42E5}" presName="spaceRect" presStyleCnt="0"/>
      <dgm:spPr/>
    </dgm:pt>
    <dgm:pt modelId="{F1417482-825B-49ED-9DB7-F84E702276A1}" type="pres">
      <dgm:prSet presAssocID="{CCE2DC96-74B0-41DD-B0A1-24C9271D42E5}" presName="textRect" presStyleLbl="revTx" presStyleIdx="6" presStyleCnt="7">
        <dgm:presLayoutVars>
          <dgm:chMax val="1"/>
          <dgm:chPref val="1"/>
        </dgm:presLayoutVars>
      </dgm:prSet>
      <dgm:spPr/>
    </dgm:pt>
  </dgm:ptLst>
  <dgm:cxnLst>
    <dgm:cxn modelId="{7CA2C603-6151-4995-A2A1-5FB046A315E1}" type="presOf" srcId="{49C224C3-CF8F-496F-B691-A73A108E3328}" destId="{AA816047-2B3A-4851-A5A6-7ED745881C69}" srcOrd="0" destOrd="0" presId="urn:microsoft.com/office/officeart/2018/5/layout/IconCircleLabelList"/>
    <dgm:cxn modelId="{D9A84F0E-D3C7-4BF2-B82E-B4793E4CF703}" type="presOf" srcId="{910E2C3E-18C7-43AB-9406-F476A8365A48}" destId="{59A7B658-6E78-43CE-AE1D-AFFB58CC2500}" srcOrd="0" destOrd="0" presId="urn:microsoft.com/office/officeart/2018/5/layout/IconCircleLabelList"/>
    <dgm:cxn modelId="{103C250F-F510-4290-ABA1-482115010596}" type="presOf" srcId="{72D6F82F-6042-4ACD-9220-8196FE9619CD}" destId="{CA7D60C9-77DD-4000-A57D-3C8CB9612224}" srcOrd="0" destOrd="0" presId="urn:microsoft.com/office/officeart/2018/5/layout/IconCircleLabelList"/>
    <dgm:cxn modelId="{B7FA331D-C706-499B-BEF5-158C664C6F15}" type="presOf" srcId="{CCE2DC96-74B0-41DD-B0A1-24C9271D42E5}" destId="{F1417482-825B-49ED-9DB7-F84E702276A1}" srcOrd="0" destOrd="0" presId="urn:microsoft.com/office/officeart/2018/5/layout/IconCircleLabelList"/>
    <dgm:cxn modelId="{3A0D5325-5205-4513-B6BB-AEA32BC733B1}" srcId="{F3FA4BBA-A42C-4517-8BB2-D30617DDDD2D}" destId="{910E2C3E-18C7-43AB-9406-F476A8365A48}" srcOrd="3" destOrd="0" parTransId="{C44B9276-6DCD-4D9E-8DF7-6792FC1AB36C}" sibTransId="{D0135CD3-1443-4C02-8CAD-AACD5B2D188A}"/>
    <dgm:cxn modelId="{CD0F8137-F52B-44FD-B4D8-C40F1402C9C5}" type="presOf" srcId="{4DFC9CE9-7AA8-4A6E-B08C-3F93F92A7AD2}" destId="{64B63CF5-7064-4567-B380-1517AB80F55B}" srcOrd="0" destOrd="0" presId="urn:microsoft.com/office/officeart/2018/5/layout/IconCircleLabelList"/>
    <dgm:cxn modelId="{1C39F74C-AB57-4F77-8CF5-554F55DB06B3}" srcId="{F3FA4BBA-A42C-4517-8BB2-D30617DDDD2D}" destId="{72D6F82F-6042-4ACD-9220-8196FE9619CD}" srcOrd="1" destOrd="0" parTransId="{FBE45DC4-88ED-42F3-9DA7-7B3D579D14BC}" sibTransId="{0B12CCA5-5813-470B-81FF-67745148572E}"/>
    <dgm:cxn modelId="{50244182-5BFC-40F4-91E4-11DD59E6F647}" type="presOf" srcId="{7C3308B8-E091-464F-81D8-58713057E4D0}" destId="{AE7F5F36-BA6F-4E13-B825-C28D349E4B0C}" srcOrd="0" destOrd="0" presId="urn:microsoft.com/office/officeart/2018/5/layout/IconCircleLabelList"/>
    <dgm:cxn modelId="{7BD34486-C9E1-4C2E-AA62-D07BE277A6FE}" type="presOf" srcId="{A091A256-71E2-4D23-A675-2441304E99F1}" destId="{E71A9FDE-65E5-43C6-8598-1EC8BA9A8632}" srcOrd="0" destOrd="0" presId="urn:microsoft.com/office/officeart/2018/5/layout/IconCircleLabelList"/>
    <dgm:cxn modelId="{8104B18D-E9BD-43EB-923C-1E6A839E8FE5}" srcId="{F3FA4BBA-A42C-4517-8BB2-D30617DDDD2D}" destId="{49C224C3-CF8F-496F-B691-A73A108E3328}" srcOrd="5" destOrd="0" parTransId="{6E252D13-ECF6-47EE-8209-A38275ED90ED}" sibTransId="{33C8C7B4-4204-43C0-BD8B-200BBB3325E1}"/>
    <dgm:cxn modelId="{10362DA3-A14C-4ABE-9386-91011F88F116}" srcId="{F3FA4BBA-A42C-4517-8BB2-D30617DDDD2D}" destId="{CCE2DC96-74B0-41DD-B0A1-24C9271D42E5}" srcOrd="6" destOrd="0" parTransId="{825A27F7-99A9-44B0-BD8F-74BB8ECD12F2}" sibTransId="{71025FAD-EF44-4F80-AD7E-8A93E61C516B}"/>
    <dgm:cxn modelId="{36492BB2-2F3F-401C-BE44-3F43A446D2B2}" srcId="{F3FA4BBA-A42C-4517-8BB2-D30617DDDD2D}" destId="{7C3308B8-E091-464F-81D8-58713057E4D0}" srcOrd="2" destOrd="0" parTransId="{4AB32B77-65B0-49DE-8D24-A93AE5DBAA05}" sibTransId="{82A5B232-1D30-4FD5-8997-0950F1ECBB25}"/>
    <dgm:cxn modelId="{4D9197D1-BB3C-4DEC-A5B4-F179E84920C2}" type="presOf" srcId="{F3FA4BBA-A42C-4517-8BB2-D30617DDDD2D}" destId="{CFD00725-67B7-4BA8-9465-FAD64094CE48}" srcOrd="0" destOrd="0" presId="urn:microsoft.com/office/officeart/2018/5/layout/IconCircleLabelList"/>
    <dgm:cxn modelId="{9D5646EC-185B-48D2-BECE-5091B6E9E683}" srcId="{F3FA4BBA-A42C-4517-8BB2-D30617DDDD2D}" destId="{A091A256-71E2-4D23-A675-2441304E99F1}" srcOrd="0" destOrd="0" parTransId="{13F3DE2E-B78D-424A-907F-EE3B509952F8}" sibTransId="{45B71262-568B-4D3B-BAD5-80558A82EBE8}"/>
    <dgm:cxn modelId="{934CC9FF-616B-47E3-AAD6-B5B5449B5D03}" srcId="{F3FA4BBA-A42C-4517-8BB2-D30617DDDD2D}" destId="{4DFC9CE9-7AA8-4A6E-B08C-3F93F92A7AD2}" srcOrd="4" destOrd="0" parTransId="{F3C219D3-A8C6-4C93-A42B-D85C198D143F}" sibTransId="{214821AD-BFAA-4B93-973A-3CCE35AC45BE}"/>
    <dgm:cxn modelId="{5674CFA9-217B-45D9-8D92-43E0C9F2FB4A}" type="presParOf" srcId="{CFD00725-67B7-4BA8-9465-FAD64094CE48}" destId="{025A1390-D4A7-4907-B8B2-C78662F90171}" srcOrd="0" destOrd="0" presId="urn:microsoft.com/office/officeart/2018/5/layout/IconCircleLabelList"/>
    <dgm:cxn modelId="{C02FB6FE-3F09-4D49-A509-D738A873B110}" type="presParOf" srcId="{025A1390-D4A7-4907-B8B2-C78662F90171}" destId="{A2C60F78-D5DA-4F97-961D-70B129A14C84}" srcOrd="0" destOrd="0" presId="urn:microsoft.com/office/officeart/2018/5/layout/IconCircleLabelList"/>
    <dgm:cxn modelId="{C49D4C04-64E8-4641-B673-AC07149F2B43}" type="presParOf" srcId="{025A1390-D4A7-4907-B8B2-C78662F90171}" destId="{953BC81F-A30F-474C-B7AA-321C8498EDDB}" srcOrd="1" destOrd="0" presId="urn:microsoft.com/office/officeart/2018/5/layout/IconCircleLabelList"/>
    <dgm:cxn modelId="{D9844D98-7E92-44C6-BD1C-C6E6713618EC}" type="presParOf" srcId="{025A1390-D4A7-4907-B8B2-C78662F90171}" destId="{5A106AD1-769C-4788-966B-438F30F6AB30}" srcOrd="2" destOrd="0" presId="urn:microsoft.com/office/officeart/2018/5/layout/IconCircleLabelList"/>
    <dgm:cxn modelId="{277D7991-3C40-4F66-9993-741D43699E19}" type="presParOf" srcId="{025A1390-D4A7-4907-B8B2-C78662F90171}" destId="{E71A9FDE-65E5-43C6-8598-1EC8BA9A8632}" srcOrd="3" destOrd="0" presId="urn:microsoft.com/office/officeart/2018/5/layout/IconCircleLabelList"/>
    <dgm:cxn modelId="{92CED391-D8AE-4DD8-98B4-2B215844B896}" type="presParOf" srcId="{CFD00725-67B7-4BA8-9465-FAD64094CE48}" destId="{D09DC167-3096-483C-A66A-0540330B6958}" srcOrd="1" destOrd="0" presId="urn:microsoft.com/office/officeart/2018/5/layout/IconCircleLabelList"/>
    <dgm:cxn modelId="{C8B62B0D-60C8-4A4B-BC93-598368E8015B}" type="presParOf" srcId="{CFD00725-67B7-4BA8-9465-FAD64094CE48}" destId="{09C62579-A42C-4FCA-8FE0-C3977E4D7F7F}" srcOrd="2" destOrd="0" presId="urn:microsoft.com/office/officeart/2018/5/layout/IconCircleLabelList"/>
    <dgm:cxn modelId="{6C7F95BB-07C2-4105-8D79-9152B9F4B589}" type="presParOf" srcId="{09C62579-A42C-4FCA-8FE0-C3977E4D7F7F}" destId="{FFEAB7DF-66CF-4064-9A72-BBF81F026D05}" srcOrd="0" destOrd="0" presId="urn:microsoft.com/office/officeart/2018/5/layout/IconCircleLabelList"/>
    <dgm:cxn modelId="{B79735F8-5416-4CA1-89C4-6A2631489902}" type="presParOf" srcId="{09C62579-A42C-4FCA-8FE0-C3977E4D7F7F}" destId="{D6BCE0B7-41B4-4179-9C39-3F9F4573ACF3}" srcOrd="1" destOrd="0" presId="urn:microsoft.com/office/officeart/2018/5/layout/IconCircleLabelList"/>
    <dgm:cxn modelId="{99FCE46F-2AE1-45D3-B89F-40DBE1D51E0A}" type="presParOf" srcId="{09C62579-A42C-4FCA-8FE0-C3977E4D7F7F}" destId="{FEA0EC64-B5D6-4EF9-88C3-CF289EE85EB1}" srcOrd="2" destOrd="0" presId="urn:microsoft.com/office/officeart/2018/5/layout/IconCircleLabelList"/>
    <dgm:cxn modelId="{112FDB48-0193-43A0-9A76-DA826F919022}" type="presParOf" srcId="{09C62579-A42C-4FCA-8FE0-C3977E4D7F7F}" destId="{CA7D60C9-77DD-4000-A57D-3C8CB9612224}" srcOrd="3" destOrd="0" presId="urn:microsoft.com/office/officeart/2018/5/layout/IconCircleLabelList"/>
    <dgm:cxn modelId="{A8DF84AD-053B-463D-BE6E-33D8A2BC6879}" type="presParOf" srcId="{CFD00725-67B7-4BA8-9465-FAD64094CE48}" destId="{FE29DEE0-305D-461D-A706-BAD862316C7B}" srcOrd="3" destOrd="0" presId="urn:microsoft.com/office/officeart/2018/5/layout/IconCircleLabelList"/>
    <dgm:cxn modelId="{DA1755DB-B129-43B1-8566-7CF6ACC9268D}" type="presParOf" srcId="{CFD00725-67B7-4BA8-9465-FAD64094CE48}" destId="{093A4F17-031B-477D-850D-32DFCDE421FE}" srcOrd="4" destOrd="0" presId="urn:microsoft.com/office/officeart/2018/5/layout/IconCircleLabelList"/>
    <dgm:cxn modelId="{2B3EB7D9-CED0-4DDE-BC38-FF56C006DF68}" type="presParOf" srcId="{093A4F17-031B-477D-850D-32DFCDE421FE}" destId="{5BA97F2E-4601-407B-A210-E92CD94AE3D7}" srcOrd="0" destOrd="0" presId="urn:microsoft.com/office/officeart/2018/5/layout/IconCircleLabelList"/>
    <dgm:cxn modelId="{A6F6DC82-6C06-475B-9D4C-52578BD6CB9D}" type="presParOf" srcId="{093A4F17-031B-477D-850D-32DFCDE421FE}" destId="{AB9B9594-D6D2-4066-A19C-37DF4F249CC6}" srcOrd="1" destOrd="0" presId="urn:microsoft.com/office/officeart/2018/5/layout/IconCircleLabelList"/>
    <dgm:cxn modelId="{EF6FDE04-E6AC-4AE9-B3BE-FB6AE5659D6B}" type="presParOf" srcId="{093A4F17-031B-477D-850D-32DFCDE421FE}" destId="{FC0F7829-67A7-45C5-A3AA-82F9EFCD62AA}" srcOrd="2" destOrd="0" presId="urn:microsoft.com/office/officeart/2018/5/layout/IconCircleLabelList"/>
    <dgm:cxn modelId="{10940C0E-F75C-4EF4-A06C-D2AFEE6BC287}" type="presParOf" srcId="{093A4F17-031B-477D-850D-32DFCDE421FE}" destId="{AE7F5F36-BA6F-4E13-B825-C28D349E4B0C}" srcOrd="3" destOrd="0" presId="urn:microsoft.com/office/officeart/2018/5/layout/IconCircleLabelList"/>
    <dgm:cxn modelId="{4BDDD72D-9944-4B3A-A900-DAD0EB404481}" type="presParOf" srcId="{CFD00725-67B7-4BA8-9465-FAD64094CE48}" destId="{579E7E31-EF81-4BD6-AD98-4FFF239464B9}" srcOrd="5" destOrd="0" presId="urn:microsoft.com/office/officeart/2018/5/layout/IconCircleLabelList"/>
    <dgm:cxn modelId="{E177AF7D-3E9D-4CAB-A54B-5CB0611B9C15}" type="presParOf" srcId="{CFD00725-67B7-4BA8-9465-FAD64094CE48}" destId="{DE863AE9-7B4D-426F-ABBF-9EBFB0887A31}" srcOrd="6" destOrd="0" presId="urn:microsoft.com/office/officeart/2018/5/layout/IconCircleLabelList"/>
    <dgm:cxn modelId="{AF0C8626-1491-4CF5-96F9-A2C618361013}" type="presParOf" srcId="{DE863AE9-7B4D-426F-ABBF-9EBFB0887A31}" destId="{AED1782F-55EB-4EF3-9CA4-DAFE49DC0411}" srcOrd="0" destOrd="0" presId="urn:microsoft.com/office/officeart/2018/5/layout/IconCircleLabelList"/>
    <dgm:cxn modelId="{B96240D4-1CBA-4AAB-BA65-2B3EBFC6721E}" type="presParOf" srcId="{DE863AE9-7B4D-426F-ABBF-9EBFB0887A31}" destId="{45FDDA50-D3E8-4741-BAE1-9B6C747C78AC}" srcOrd="1" destOrd="0" presId="urn:microsoft.com/office/officeart/2018/5/layout/IconCircleLabelList"/>
    <dgm:cxn modelId="{8C3429E8-1E2A-4EB2-8EBC-650A63817F2E}" type="presParOf" srcId="{DE863AE9-7B4D-426F-ABBF-9EBFB0887A31}" destId="{81421E25-756D-410E-8153-CA9F4570C229}" srcOrd="2" destOrd="0" presId="urn:microsoft.com/office/officeart/2018/5/layout/IconCircleLabelList"/>
    <dgm:cxn modelId="{75380047-BD5D-4B4F-B8E7-E926F8697D25}" type="presParOf" srcId="{DE863AE9-7B4D-426F-ABBF-9EBFB0887A31}" destId="{59A7B658-6E78-43CE-AE1D-AFFB58CC2500}" srcOrd="3" destOrd="0" presId="urn:microsoft.com/office/officeart/2018/5/layout/IconCircleLabelList"/>
    <dgm:cxn modelId="{F415D6C0-0ED2-40D8-ACC1-9184CCF64C2C}" type="presParOf" srcId="{CFD00725-67B7-4BA8-9465-FAD64094CE48}" destId="{32353D4A-B5D4-402A-BC7F-E9A7601BE628}" srcOrd="7" destOrd="0" presId="urn:microsoft.com/office/officeart/2018/5/layout/IconCircleLabelList"/>
    <dgm:cxn modelId="{27ED191C-86B7-451B-B318-10404D61A02F}" type="presParOf" srcId="{CFD00725-67B7-4BA8-9465-FAD64094CE48}" destId="{5614F71A-F55D-474E-9BF7-6EE8FF9E70EE}" srcOrd="8" destOrd="0" presId="urn:microsoft.com/office/officeart/2018/5/layout/IconCircleLabelList"/>
    <dgm:cxn modelId="{80FE60E2-7799-49C3-A5B5-76BABE932059}" type="presParOf" srcId="{5614F71A-F55D-474E-9BF7-6EE8FF9E70EE}" destId="{D2EA2697-F281-4E4C-BEC3-F77BBCD16672}" srcOrd="0" destOrd="0" presId="urn:microsoft.com/office/officeart/2018/5/layout/IconCircleLabelList"/>
    <dgm:cxn modelId="{96BC6CFC-B789-4743-A18B-9A2817A1556C}" type="presParOf" srcId="{5614F71A-F55D-474E-9BF7-6EE8FF9E70EE}" destId="{BEC185A2-3CA3-4522-B4A8-A24A45937AE1}" srcOrd="1" destOrd="0" presId="urn:microsoft.com/office/officeart/2018/5/layout/IconCircleLabelList"/>
    <dgm:cxn modelId="{452E6818-79A6-46C0-B3BA-DB7D0DE133B2}" type="presParOf" srcId="{5614F71A-F55D-474E-9BF7-6EE8FF9E70EE}" destId="{419D4A10-F037-496A-8902-9E752312CE1D}" srcOrd="2" destOrd="0" presId="urn:microsoft.com/office/officeart/2018/5/layout/IconCircleLabelList"/>
    <dgm:cxn modelId="{38F0B253-7076-404E-8AA1-08F003D60CAF}" type="presParOf" srcId="{5614F71A-F55D-474E-9BF7-6EE8FF9E70EE}" destId="{64B63CF5-7064-4567-B380-1517AB80F55B}" srcOrd="3" destOrd="0" presId="urn:microsoft.com/office/officeart/2018/5/layout/IconCircleLabelList"/>
    <dgm:cxn modelId="{52F6EEB1-F75D-42D0-A217-50E6433D25D6}" type="presParOf" srcId="{CFD00725-67B7-4BA8-9465-FAD64094CE48}" destId="{47E77E7A-CA9C-4CF9-ACC2-11112C97FCED}" srcOrd="9" destOrd="0" presId="urn:microsoft.com/office/officeart/2018/5/layout/IconCircleLabelList"/>
    <dgm:cxn modelId="{C0646C66-585E-4BBE-92D2-C088F5657010}" type="presParOf" srcId="{CFD00725-67B7-4BA8-9465-FAD64094CE48}" destId="{8E30F03C-449C-4593-810B-41AC2B9D87CF}" srcOrd="10" destOrd="0" presId="urn:microsoft.com/office/officeart/2018/5/layout/IconCircleLabelList"/>
    <dgm:cxn modelId="{4C33DB08-4CBA-4B0A-859F-B0DD1DF2B14C}" type="presParOf" srcId="{8E30F03C-449C-4593-810B-41AC2B9D87CF}" destId="{76F48492-62E1-46E7-9631-CE798E82323E}" srcOrd="0" destOrd="0" presId="urn:microsoft.com/office/officeart/2018/5/layout/IconCircleLabelList"/>
    <dgm:cxn modelId="{460B942F-A9BC-429E-B878-F04518447F78}" type="presParOf" srcId="{8E30F03C-449C-4593-810B-41AC2B9D87CF}" destId="{2C017EEC-9CBA-4E81-947E-045DB578BDC4}" srcOrd="1" destOrd="0" presId="urn:microsoft.com/office/officeart/2018/5/layout/IconCircleLabelList"/>
    <dgm:cxn modelId="{F81F1DE1-6BA7-4FD6-9500-A207A430AF7E}" type="presParOf" srcId="{8E30F03C-449C-4593-810B-41AC2B9D87CF}" destId="{D6A6349A-0EDC-4441-8BD2-00BC6155D16E}" srcOrd="2" destOrd="0" presId="urn:microsoft.com/office/officeart/2018/5/layout/IconCircleLabelList"/>
    <dgm:cxn modelId="{F785E333-8ED3-4921-AFDD-F10D3E27B7A2}" type="presParOf" srcId="{8E30F03C-449C-4593-810B-41AC2B9D87CF}" destId="{AA816047-2B3A-4851-A5A6-7ED745881C69}" srcOrd="3" destOrd="0" presId="urn:microsoft.com/office/officeart/2018/5/layout/IconCircleLabelList"/>
    <dgm:cxn modelId="{E2E3CC44-36C8-4C08-81B0-C7D056ECEAEC}" type="presParOf" srcId="{CFD00725-67B7-4BA8-9465-FAD64094CE48}" destId="{CDEB0421-7B5B-405E-B667-3965888CE635}" srcOrd="11" destOrd="0" presId="urn:microsoft.com/office/officeart/2018/5/layout/IconCircleLabelList"/>
    <dgm:cxn modelId="{CB38BF8A-1978-41E8-9708-DFA30C444C9E}" type="presParOf" srcId="{CFD00725-67B7-4BA8-9465-FAD64094CE48}" destId="{38B7A718-4744-4623-9191-B4C8C534B8AA}" srcOrd="12" destOrd="0" presId="urn:microsoft.com/office/officeart/2018/5/layout/IconCircleLabelList"/>
    <dgm:cxn modelId="{65A99EE9-F67B-44EB-BB9E-4E716E8EEB57}" type="presParOf" srcId="{38B7A718-4744-4623-9191-B4C8C534B8AA}" destId="{6E5DC6E3-B1A3-484E-AFF9-049E1B24C270}" srcOrd="0" destOrd="0" presId="urn:microsoft.com/office/officeart/2018/5/layout/IconCircleLabelList"/>
    <dgm:cxn modelId="{BCDD23BE-5ABE-485B-ACE3-DFABADF86722}" type="presParOf" srcId="{38B7A718-4744-4623-9191-B4C8C534B8AA}" destId="{F6FDA60D-13C8-4DD9-8387-C7A3BAAE7FDE}" srcOrd="1" destOrd="0" presId="urn:microsoft.com/office/officeart/2018/5/layout/IconCircleLabelList"/>
    <dgm:cxn modelId="{A6B0B45E-3FEB-41DD-965D-ED57DC022347}" type="presParOf" srcId="{38B7A718-4744-4623-9191-B4C8C534B8AA}" destId="{9998855F-D5D4-40E0-AC1C-BC2C8991EC94}" srcOrd="2" destOrd="0" presId="urn:microsoft.com/office/officeart/2018/5/layout/IconCircleLabelList"/>
    <dgm:cxn modelId="{CAE161EA-A151-4781-AB49-0C98E54C58AF}" type="presParOf" srcId="{38B7A718-4744-4623-9191-B4C8C534B8AA}" destId="{F1417482-825B-49ED-9DB7-F84E702276A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85A197-95B1-4606-8177-BF15FCEB0CD4}" type="doc">
      <dgm:prSet loTypeId="urn:microsoft.com/office/officeart/2018/2/layout/IconCircle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5F2A2D5A-0175-48CE-B54C-CF8CD6F4379C}">
      <dgm:prSet/>
      <dgm:spPr/>
      <dgm:t>
        <a:bodyPr/>
        <a:lstStyle/>
        <a:p>
          <a:pPr>
            <a:lnSpc>
              <a:spcPct val="100000"/>
            </a:lnSpc>
          </a:pPr>
          <a:r>
            <a:rPr lang="en-US" dirty="0"/>
            <a:t>Daily tips regarding  proper nutrition of child after birth.</a:t>
          </a:r>
        </a:p>
      </dgm:t>
    </dgm:pt>
    <dgm:pt modelId="{898F7125-BBBC-48CA-8A84-02D20A1DA10F}" type="parTrans" cxnId="{0207D2E0-5BD7-4FC7-83AF-FF35EAF96AD5}">
      <dgm:prSet/>
      <dgm:spPr/>
      <dgm:t>
        <a:bodyPr/>
        <a:lstStyle/>
        <a:p>
          <a:endParaRPr lang="en-US"/>
        </a:p>
      </dgm:t>
    </dgm:pt>
    <dgm:pt modelId="{EC442586-97C4-4848-95BF-3A66363192A8}" type="sibTrans" cxnId="{0207D2E0-5BD7-4FC7-83AF-FF35EAF96AD5}">
      <dgm:prSet/>
      <dgm:spPr/>
      <dgm:t>
        <a:bodyPr/>
        <a:lstStyle/>
        <a:p>
          <a:pPr>
            <a:lnSpc>
              <a:spcPct val="100000"/>
            </a:lnSpc>
          </a:pPr>
          <a:endParaRPr lang="en-US"/>
        </a:p>
      </dgm:t>
    </dgm:pt>
    <dgm:pt modelId="{D9A5ED16-BCD7-4F74-A078-C914D033CC31}">
      <dgm:prSet/>
      <dgm:spPr/>
      <dgm:t>
        <a:bodyPr/>
        <a:lstStyle/>
        <a:p>
          <a:pPr>
            <a:lnSpc>
              <a:spcPct val="100000"/>
            </a:lnSpc>
          </a:pPr>
          <a:endParaRPr lang="en-US" dirty="0"/>
        </a:p>
      </dgm:t>
    </dgm:pt>
    <dgm:pt modelId="{7BA87A27-AD5C-4270-BC38-860D06A78CB3}" type="parTrans" cxnId="{0C9D74E6-4C4F-4A8D-9AB5-A4EE3B463BE6}">
      <dgm:prSet/>
      <dgm:spPr/>
      <dgm:t>
        <a:bodyPr/>
        <a:lstStyle/>
        <a:p>
          <a:endParaRPr lang="en-US"/>
        </a:p>
      </dgm:t>
    </dgm:pt>
    <dgm:pt modelId="{B4BFEFDA-4B36-41A7-BA9B-C2D137DBB757}" type="sibTrans" cxnId="{0C9D74E6-4C4F-4A8D-9AB5-A4EE3B463BE6}">
      <dgm:prSet/>
      <dgm:spPr/>
      <dgm:t>
        <a:bodyPr/>
        <a:lstStyle/>
        <a:p>
          <a:pPr>
            <a:lnSpc>
              <a:spcPct val="100000"/>
            </a:lnSpc>
          </a:pPr>
          <a:endParaRPr lang="en-US"/>
        </a:p>
      </dgm:t>
    </dgm:pt>
    <dgm:pt modelId="{AE95565D-7DE7-4565-80EF-17BEB27702B3}">
      <dgm:prSet/>
      <dgm:spPr/>
      <dgm:t>
        <a:bodyPr/>
        <a:lstStyle/>
        <a:p>
          <a:pPr>
            <a:lnSpc>
              <a:spcPct val="100000"/>
            </a:lnSpc>
          </a:pPr>
          <a:endParaRPr lang="en-US" dirty="0"/>
        </a:p>
      </dgm:t>
    </dgm:pt>
    <dgm:pt modelId="{6483687C-AA06-4AB8-A2B9-CEB6AA6E36AE}" type="parTrans" cxnId="{EC4C82D2-A197-4B9A-90DB-8534320BFD8E}">
      <dgm:prSet/>
      <dgm:spPr/>
      <dgm:t>
        <a:bodyPr/>
        <a:lstStyle/>
        <a:p>
          <a:endParaRPr lang="en-US"/>
        </a:p>
      </dgm:t>
    </dgm:pt>
    <dgm:pt modelId="{C45F4330-59A9-476D-A87E-D103845399E3}" type="sibTrans" cxnId="{EC4C82D2-A197-4B9A-90DB-8534320BFD8E}">
      <dgm:prSet/>
      <dgm:spPr/>
      <dgm:t>
        <a:bodyPr/>
        <a:lstStyle/>
        <a:p>
          <a:pPr>
            <a:lnSpc>
              <a:spcPct val="100000"/>
            </a:lnSpc>
          </a:pPr>
          <a:endParaRPr lang="en-US"/>
        </a:p>
      </dgm:t>
    </dgm:pt>
    <dgm:pt modelId="{2BA17F66-0A1D-4310-8D4B-1241C16E3250}">
      <dgm:prSet/>
      <dgm:spPr/>
      <dgm:t>
        <a:bodyPr/>
        <a:lstStyle/>
        <a:p>
          <a:pPr>
            <a:lnSpc>
              <a:spcPct val="100000"/>
            </a:lnSpc>
          </a:pPr>
          <a:endParaRPr lang="en-US" dirty="0"/>
        </a:p>
      </dgm:t>
    </dgm:pt>
    <dgm:pt modelId="{1000FAF5-90E7-4DBC-9252-64089F873209}" type="parTrans" cxnId="{7FA9B2E8-2CC9-4DB2-BCD4-89F23BCA4C07}">
      <dgm:prSet/>
      <dgm:spPr/>
      <dgm:t>
        <a:bodyPr/>
        <a:lstStyle/>
        <a:p>
          <a:endParaRPr lang="en-US"/>
        </a:p>
      </dgm:t>
    </dgm:pt>
    <dgm:pt modelId="{33E84608-7272-471D-8486-7A694926736E}" type="sibTrans" cxnId="{7FA9B2E8-2CC9-4DB2-BCD4-89F23BCA4C07}">
      <dgm:prSet/>
      <dgm:spPr/>
      <dgm:t>
        <a:bodyPr/>
        <a:lstStyle/>
        <a:p>
          <a:pPr>
            <a:lnSpc>
              <a:spcPct val="100000"/>
            </a:lnSpc>
          </a:pPr>
          <a:endParaRPr lang="en-US"/>
        </a:p>
      </dgm:t>
    </dgm:pt>
    <dgm:pt modelId="{DC3BBBAF-495C-434B-B0F0-41E785C74964}">
      <dgm:prSet/>
      <dgm:spPr/>
      <dgm:t>
        <a:bodyPr/>
        <a:lstStyle/>
        <a:p>
          <a:pPr>
            <a:lnSpc>
              <a:spcPct val="100000"/>
            </a:lnSpc>
          </a:pPr>
          <a:endParaRPr lang="en-US" dirty="0"/>
        </a:p>
      </dgm:t>
    </dgm:pt>
    <dgm:pt modelId="{5C06EE47-FBFC-4A86-B189-09119EAA8ABE}" type="parTrans" cxnId="{ABB7B06A-2B41-4773-8C5C-51DBC2BA172D}">
      <dgm:prSet/>
      <dgm:spPr/>
      <dgm:t>
        <a:bodyPr/>
        <a:lstStyle/>
        <a:p>
          <a:endParaRPr lang="en-US"/>
        </a:p>
      </dgm:t>
    </dgm:pt>
    <dgm:pt modelId="{F73F016C-F416-459B-9AC0-58257E435C20}" type="sibTrans" cxnId="{ABB7B06A-2B41-4773-8C5C-51DBC2BA172D}">
      <dgm:prSet/>
      <dgm:spPr/>
      <dgm:t>
        <a:bodyPr/>
        <a:lstStyle/>
        <a:p>
          <a:pPr>
            <a:lnSpc>
              <a:spcPct val="100000"/>
            </a:lnSpc>
          </a:pPr>
          <a:endParaRPr lang="en-US"/>
        </a:p>
      </dgm:t>
    </dgm:pt>
    <dgm:pt modelId="{17D04E1D-223D-46E4-BCFB-37E4C73755B2}">
      <dgm:prSet/>
      <dgm:spPr/>
      <dgm:t>
        <a:bodyPr/>
        <a:lstStyle/>
        <a:p>
          <a:pPr>
            <a:lnSpc>
              <a:spcPct val="100000"/>
            </a:lnSpc>
          </a:pPr>
          <a:r>
            <a:rPr lang="en-US" dirty="0"/>
            <a:t>Personalized bot for interaction.</a:t>
          </a:r>
        </a:p>
      </dgm:t>
    </dgm:pt>
    <dgm:pt modelId="{77FDA405-C562-4940-A95D-AFA9DA328F7A}" type="parTrans" cxnId="{6BBFA53D-E004-4834-A89B-7F1ED9E909FE}">
      <dgm:prSet/>
      <dgm:spPr/>
      <dgm:t>
        <a:bodyPr/>
        <a:lstStyle/>
        <a:p>
          <a:endParaRPr lang="en-US"/>
        </a:p>
      </dgm:t>
    </dgm:pt>
    <dgm:pt modelId="{D0E18CB5-28BC-4508-8A5B-A2E9BCDC5079}" type="sibTrans" cxnId="{6BBFA53D-E004-4834-A89B-7F1ED9E909FE}">
      <dgm:prSet/>
      <dgm:spPr/>
      <dgm:t>
        <a:bodyPr/>
        <a:lstStyle/>
        <a:p>
          <a:pPr>
            <a:lnSpc>
              <a:spcPct val="100000"/>
            </a:lnSpc>
          </a:pPr>
          <a:endParaRPr lang="en-US"/>
        </a:p>
      </dgm:t>
    </dgm:pt>
    <dgm:pt modelId="{CEE97205-BDB2-4EB8-B5A9-C4BEDB6D4F35}">
      <dgm:prSet/>
      <dgm:spPr/>
      <dgm:t>
        <a:bodyPr/>
        <a:lstStyle/>
        <a:p>
          <a:pPr>
            <a:lnSpc>
              <a:spcPct val="100000"/>
            </a:lnSpc>
          </a:pPr>
          <a:endParaRPr lang="en-US" dirty="0"/>
        </a:p>
      </dgm:t>
    </dgm:pt>
    <dgm:pt modelId="{E4F79AF8-6ED2-4589-8FF9-156662B906AC}" type="parTrans" cxnId="{FD109EE8-EFA7-44E9-B413-55EC2E375A1D}">
      <dgm:prSet/>
      <dgm:spPr/>
      <dgm:t>
        <a:bodyPr/>
        <a:lstStyle/>
        <a:p>
          <a:endParaRPr lang="en-US"/>
        </a:p>
      </dgm:t>
    </dgm:pt>
    <dgm:pt modelId="{00153D92-500C-479C-886D-1FEA05984127}" type="sibTrans" cxnId="{FD109EE8-EFA7-44E9-B413-55EC2E375A1D}">
      <dgm:prSet/>
      <dgm:spPr/>
      <dgm:t>
        <a:bodyPr/>
        <a:lstStyle/>
        <a:p>
          <a:endParaRPr lang="en-US"/>
        </a:p>
      </dgm:t>
    </dgm:pt>
    <dgm:pt modelId="{8B37CAE5-4356-47F9-B1DB-3CB98078E2B0}" type="pres">
      <dgm:prSet presAssocID="{EE85A197-95B1-4606-8177-BF15FCEB0CD4}" presName="root" presStyleCnt="0">
        <dgm:presLayoutVars>
          <dgm:dir/>
          <dgm:resizeHandles val="exact"/>
        </dgm:presLayoutVars>
      </dgm:prSet>
      <dgm:spPr/>
    </dgm:pt>
    <dgm:pt modelId="{313A76B0-BE84-42BB-9F64-B1302CBFD140}" type="pres">
      <dgm:prSet presAssocID="{EE85A197-95B1-4606-8177-BF15FCEB0CD4}" presName="container" presStyleCnt="0">
        <dgm:presLayoutVars>
          <dgm:dir/>
          <dgm:resizeHandles val="exact"/>
        </dgm:presLayoutVars>
      </dgm:prSet>
      <dgm:spPr/>
    </dgm:pt>
    <dgm:pt modelId="{BD877513-69C7-4101-911C-67E1FFF2CF54}" type="pres">
      <dgm:prSet presAssocID="{5F2A2D5A-0175-48CE-B54C-CF8CD6F4379C}" presName="compNode" presStyleCnt="0"/>
      <dgm:spPr/>
    </dgm:pt>
    <dgm:pt modelId="{D1BC4658-4B46-4246-9C7D-59E14C53752A}" type="pres">
      <dgm:prSet presAssocID="{5F2A2D5A-0175-48CE-B54C-CF8CD6F4379C}" presName="iconBgRect" presStyleLbl="bgShp" presStyleIdx="0" presStyleCnt="7"/>
      <dgm:spPr/>
    </dgm:pt>
    <dgm:pt modelId="{AB2D81E3-5BAB-4A25-8713-78D52D0E05BA}" type="pres">
      <dgm:prSet presAssocID="{5F2A2D5A-0175-48CE-B54C-CF8CD6F4379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C090A996-D431-49B0-844A-0F74672E5F9C}" type="pres">
      <dgm:prSet presAssocID="{5F2A2D5A-0175-48CE-B54C-CF8CD6F4379C}" presName="spaceRect" presStyleCnt="0"/>
      <dgm:spPr/>
    </dgm:pt>
    <dgm:pt modelId="{EB569E9B-A99D-499D-9698-375A71D449A8}" type="pres">
      <dgm:prSet presAssocID="{5F2A2D5A-0175-48CE-B54C-CF8CD6F4379C}" presName="textRect" presStyleLbl="revTx" presStyleIdx="0" presStyleCnt="7">
        <dgm:presLayoutVars>
          <dgm:chMax val="1"/>
          <dgm:chPref val="1"/>
        </dgm:presLayoutVars>
      </dgm:prSet>
      <dgm:spPr/>
    </dgm:pt>
    <dgm:pt modelId="{E8CF1620-E0B8-4D9F-80B5-899F7C182ED1}" type="pres">
      <dgm:prSet presAssocID="{EC442586-97C4-4848-95BF-3A66363192A8}" presName="sibTrans" presStyleLbl="sibTrans2D1" presStyleIdx="0" presStyleCnt="0"/>
      <dgm:spPr/>
    </dgm:pt>
    <dgm:pt modelId="{DA477416-1360-4906-B098-DF4E7434E2BE}" type="pres">
      <dgm:prSet presAssocID="{D9A5ED16-BCD7-4F74-A078-C914D033CC31}" presName="compNode" presStyleCnt="0"/>
      <dgm:spPr/>
    </dgm:pt>
    <dgm:pt modelId="{F58F3FCF-FED3-4161-80F3-52F20FDE462E}" type="pres">
      <dgm:prSet presAssocID="{D9A5ED16-BCD7-4F74-A078-C914D033CC31}" presName="iconBgRect" presStyleLbl="bgShp" presStyleIdx="1" presStyleCnt="7" custLinFactX="80911" custLinFactNeighborX="100000" custLinFactNeighborY="6117"/>
      <dgm:spPr/>
    </dgm:pt>
    <dgm:pt modelId="{03519FA7-C1D1-46C5-99BA-32B8FDB69A00}" type="pres">
      <dgm:prSet presAssocID="{D9A5ED16-BCD7-4F74-A078-C914D033CC31}" presName="iconRect" presStyleLbl="node1" presStyleIdx="1" presStyleCnt="7" custLinFactX="114769" custLinFactNeighborX="200000" custLinFactNeighborY="119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A2620CC6-2F79-461F-A5C9-A5AE47BFC2ED}" type="pres">
      <dgm:prSet presAssocID="{D9A5ED16-BCD7-4F74-A078-C914D033CC31}" presName="spaceRect" presStyleCnt="0"/>
      <dgm:spPr/>
    </dgm:pt>
    <dgm:pt modelId="{7AE7E80B-07FF-4D6F-8656-CDD2221A59D2}" type="pres">
      <dgm:prSet presAssocID="{D9A5ED16-BCD7-4F74-A078-C914D033CC31}" presName="textRect" presStyleLbl="revTx" presStyleIdx="1" presStyleCnt="7">
        <dgm:presLayoutVars>
          <dgm:chMax val="1"/>
          <dgm:chPref val="1"/>
        </dgm:presLayoutVars>
      </dgm:prSet>
      <dgm:spPr/>
    </dgm:pt>
    <dgm:pt modelId="{C20DD8BD-6E5F-4FC2-BAA0-8E8957E2194C}" type="pres">
      <dgm:prSet presAssocID="{B4BFEFDA-4B36-41A7-BA9B-C2D137DBB757}" presName="sibTrans" presStyleLbl="sibTrans2D1" presStyleIdx="0" presStyleCnt="0"/>
      <dgm:spPr/>
    </dgm:pt>
    <dgm:pt modelId="{52D9640F-3AD5-4F8F-90E5-5003CF805E2C}" type="pres">
      <dgm:prSet presAssocID="{AE95565D-7DE7-4565-80EF-17BEB27702B3}" presName="compNode" presStyleCnt="0"/>
      <dgm:spPr/>
    </dgm:pt>
    <dgm:pt modelId="{2CE3FCC6-FA88-4418-B120-42140911CB09}" type="pres">
      <dgm:prSet presAssocID="{AE95565D-7DE7-4565-80EF-17BEB27702B3}" presName="iconBgRect" presStyleLbl="bgShp" presStyleIdx="2" presStyleCnt="7" custLinFactX="200000" custLinFactY="100000" custLinFactNeighborX="224117" custLinFactNeighborY="197724"/>
      <dgm:spPr>
        <a:solidFill>
          <a:srgbClr val="212121"/>
        </a:solidFill>
      </dgm:spPr>
    </dgm:pt>
    <dgm:pt modelId="{3721ABE1-0309-4C08-BA87-D2DF52223C51}" type="pres">
      <dgm:prSet presAssocID="{AE95565D-7DE7-4565-80EF-17BEB27702B3}" presName="iconRect" presStyleLbl="node1" presStyleIdx="2" presStyleCnt="7" custLinFactX="333657" custLinFactY="206054" custLinFactNeighborX="400000" custLinFactNeighborY="300000"/>
      <dgm:spPr>
        <a:solidFill>
          <a:srgbClr val="212121"/>
        </a:solidFill>
        <a:ln>
          <a:noFill/>
        </a:ln>
      </dgm:spPr>
      <dgm:extLst>
        <a:ext uri="{E40237B7-FDA0-4F09-8148-C483321AD2D9}">
          <dgm14:cNvPr xmlns:dgm14="http://schemas.microsoft.com/office/drawing/2010/diagram" id="0" name="" descr="Checkmark"/>
        </a:ext>
      </dgm:extLst>
    </dgm:pt>
    <dgm:pt modelId="{4ECCF69D-33D1-4296-AB33-3E1FD5D86725}" type="pres">
      <dgm:prSet presAssocID="{AE95565D-7DE7-4565-80EF-17BEB27702B3}" presName="spaceRect" presStyleCnt="0"/>
      <dgm:spPr/>
    </dgm:pt>
    <dgm:pt modelId="{B14BCDCD-9573-4430-8907-C3158DE67E03}" type="pres">
      <dgm:prSet presAssocID="{AE95565D-7DE7-4565-80EF-17BEB27702B3}" presName="textRect" presStyleLbl="revTx" presStyleIdx="2" presStyleCnt="7">
        <dgm:presLayoutVars>
          <dgm:chMax val="1"/>
          <dgm:chPref val="1"/>
        </dgm:presLayoutVars>
      </dgm:prSet>
      <dgm:spPr/>
    </dgm:pt>
    <dgm:pt modelId="{4EF53C7E-B3AF-40FE-BB3E-7F746EF2B157}" type="pres">
      <dgm:prSet presAssocID="{C45F4330-59A9-476D-A87E-D103845399E3}" presName="sibTrans" presStyleLbl="sibTrans2D1" presStyleIdx="0" presStyleCnt="0"/>
      <dgm:spPr/>
    </dgm:pt>
    <dgm:pt modelId="{54FAAD51-7247-458F-9788-382D0A618866}" type="pres">
      <dgm:prSet presAssocID="{2BA17F66-0A1D-4310-8D4B-1241C16E3250}" presName="compNode" presStyleCnt="0"/>
      <dgm:spPr/>
    </dgm:pt>
    <dgm:pt modelId="{D8275F8C-8B7C-4125-917F-730543731300}" type="pres">
      <dgm:prSet presAssocID="{2BA17F66-0A1D-4310-8D4B-1241C16E3250}" presName="iconBgRect" presStyleLbl="bgShp" presStyleIdx="3" presStyleCnt="7" custLinFactX="61501" custLinFactY="100000" custLinFactNeighborX="100000" custLinFactNeighborY="193511"/>
      <dgm:spPr>
        <a:solidFill>
          <a:srgbClr val="212121"/>
        </a:solidFill>
      </dgm:spPr>
    </dgm:pt>
    <dgm:pt modelId="{0211690D-6AE1-4F32-BBF7-C4C87634918B}" type="pres">
      <dgm:prSet presAssocID="{2BA17F66-0A1D-4310-8D4B-1241C16E3250}" presName="iconRect" presStyleLbl="node1" presStyleIdx="3" presStyleCnt="7" custLinFactX="100000" custLinFactY="200000" custLinFactNeighborX="168765" custLinFactNeighborY="26247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282E4AEC-15CD-48DC-A4E7-66D3FB3BAA25}" type="pres">
      <dgm:prSet presAssocID="{2BA17F66-0A1D-4310-8D4B-1241C16E3250}" presName="spaceRect" presStyleCnt="0"/>
      <dgm:spPr/>
    </dgm:pt>
    <dgm:pt modelId="{21D33323-44E3-419A-BD0C-0C519269EF26}" type="pres">
      <dgm:prSet presAssocID="{2BA17F66-0A1D-4310-8D4B-1241C16E3250}" presName="textRect" presStyleLbl="revTx" presStyleIdx="3" presStyleCnt="7">
        <dgm:presLayoutVars>
          <dgm:chMax val="1"/>
          <dgm:chPref val="1"/>
        </dgm:presLayoutVars>
      </dgm:prSet>
      <dgm:spPr/>
    </dgm:pt>
    <dgm:pt modelId="{8D6F226C-86C5-440A-B083-70DF9776C1AC}" type="pres">
      <dgm:prSet presAssocID="{33E84608-7272-471D-8486-7A694926736E}" presName="sibTrans" presStyleLbl="sibTrans2D1" presStyleIdx="0" presStyleCnt="0"/>
      <dgm:spPr/>
    </dgm:pt>
    <dgm:pt modelId="{9D0B4AEC-D2FB-47B6-B1B9-09B27FD921B8}" type="pres">
      <dgm:prSet presAssocID="{DC3BBBAF-495C-434B-B0F0-41E785C74964}" presName="compNode" presStyleCnt="0"/>
      <dgm:spPr/>
    </dgm:pt>
    <dgm:pt modelId="{21251511-9F72-44BB-BEC3-C56678616315}" type="pres">
      <dgm:prSet presAssocID="{DC3BBBAF-495C-434B-B0F0-41E785C74964}" presName="iconBgRect" presStyleLbl="bgShp" presStyleIdx="4" presStyleCnt="7" custScaleY="83864"/>
      <dgm:spPr>
        <a:solidFill>
          <a:srgbClr val="212121"/>
        </a:solidFill>
      </dgm:spPr>
    </dgm:pt>
    <dgm:pt modelId="{F6FF4D93-3AE3-4239-A5A9-7E1DF86323B0}" type="pres">
      <dgm:prSet presAssocID="{DC3BBBAF-495C-434B-B0F0-41E785C74964}" presName="iconRect" presStyleLbl="node1" presStyleIdx="4"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ceiver"/>
        </a:ext>
      </dgm:extLst>
    </dgm:pt>
    <dgm:pt modelId="{4F171845-561B-47FC-B575-577735FC52A4}" type="pres">
      <dgm:prSet presAssocID="{DC3BBBAF-495C-434B-B0F0-41E785C74964}" presName="spaceRect" presStyleCnt="0"/>
      <dgm:spPr/>
    </dgm:pt>
    <dgm:pt modelId="{ACF4AE0E-3FDA-48D4-BAEC-1C71C2DF2452}" type="pres">
      <dgm:prSet presAssocID="{DC3BBBAF-495C-434B-B0F0-41E785C74964}" presName="textRect" presStyleLbl="revTx" presStyleIdx="4" presStyleCnt="7">
        <dgm:presLayoutVars>
          <dgm:chMax val="1"/>
          <dgm:chPref val="1"/>
        </dgm:presLayoutVars>
      </dgm:prSet>
      <dgm:spPr/>
    </dgm:pt>
    <dgm:pt modelId="{3704AA9E-EE42-4D89-BFD1-FC47F6F24038}" type="pres">
      <dgm:prSet presAssocID="{F73F016C-F416-459B-9AC0-58257E435C20}" presName="sibTrans" presStyleLbl="sibTrans2D1" presStyleIdx="0" presStyleCnt="0"/>
      <dgm:spPr/>
    </dgm:pt>
    <dgm:pt modelId="{2AEA9CAE-3423-4C48-8487-3148E06191AE}" type="pres">
      <dgm:prSet presAssocID="{17D04E1D-223D-46E4-BCFB-37E4C73755B2}" presName="compNode" presStyleCnt="0"/>
      <dgm:spPr/>
    </dgm:pt>
    <dgm:pt modelId="{86FE4892-B9BD-44E4-8070-C7F2D7CDD8AF}" type="pres">
      <dgm:prSet presAssocID="{17D04E1D-223D-46E4-BCFB-37E4C73755B2}" presName="iconBgRect" presStyleLbl="bgShp" presStyleIdx="5" presStyleCnt="7" custLinFactX="300000" custLinFactY="-80613" custLinFactNeighborX="343197" custLinFactNeighborY="-100000"/>
      <dgm:spPr/>
    </dgm:pt>
    <dgm:pt modelId="{9DCBB7DD-4CF8-46BB-9563-12A6CEB72016}" type="pres">
      <dgm:prSet presAssocID="{17D04E1D-223D-46E4-BCFB-37E4C73755B2}" presName="iconRect" presStyleLbl="node1" presStyleIdx="5" presStyleCnt="7" custLinFactX="511381" custLinFactY="-111402" custLinFactNeighborX="600000" custLinFactNeighborY="-2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in in head"/>
        </a:ext>
      </dgm:extLst>
    </dgm:pt>
    <dgm:pt modelId="{554AE6BD-3066-4E8E-B355-8FF851FCBE3D}" type="pres">
      <dgm:prSet presAssocID="{17D04E1D-223D-46E4-BCFB-37E4C73755B2}" presName="spaceRect" presStyleCnt="0"/>
      <dgm:spPr/>
    </dgm:pt>
    <dgm:pt modelId="{980A1E65-F277-46D0-83DA-45A5641A44E5}" type="pres">
      <dgm:prSet presAssocID="{17D04E1D-223D-46E4-BCFB-37E4C73755B2}" presName="textRect" presStyleLbl="revTx" presStyleIdx="5" presStyleCnt="7" custLinFactX="100000" custLinFactY="-76868" custLinFactNeighborX="173467" custLinFactNeighborY="-100000">
        <dgm:presLayoutVars>
          <dgm:chMax val="1"/>
          <dgm:chPref val="1"/>
        </dgm:presLayoutVars>
      </dgm:prSet>
      <dgm:spPr/>
    </dgm:pt>
    <dgm:pt modelId="{C86B9D91-3CF1-4478-8490-32FD2793FC66}" type="pres">
      <dgm:prSet presAssocID="{D0E18CB5-28BC-4508-8A5B-A2E9BCDC5079}" presName="sibTrans" presStyleLbl="sibTrans2D1" presStyleIdx="0" presStyleCnt="0"/>
      <dgm:spPr/>
    </dgm:pt>
    <dgm:pt modelId="{F6CA0654-1669-40C8-8767-4CC014B53171}" type="pres">
      <dgm:prSet presAssocID="{CEE97205-BDB2-4EB8-B5A9-C4BEDB6D4F35}" presName="compNode" presStyleCnt="0"/>
      <dgm:spPr/>
    </dgm:pt>
    <dgm:pt modelId="{D627C3D1-F112-4F40-9E86-300DD41D1088}" type="pres">
      <dgm:prSet presAssocID="{CEE97205-BDB2-4EB8-B5A9-C4BEDB6D4F35}" presName="iconBgRect" presStyleLbl="bgShp" presStyleIdx="6" presStyleCnt="7" custLinFactX="100000" custLinFactY="46053" custLinFactNeighborX="147167" custLinFactNeighborY="100000"/>
      <dgm:spPr>
        <a:solidFill>
          <a:srgbClr val="212121"/>
        </a:solidFill>
      </dgm:spPr>
    </dgm:pt>
    <dgm:pt modelId="{8DF6D366-FDF6-4D58-9B4B-648BDE7231C9}" type="pres">
      <dgm:prSet presAssocID="{CEE97205-BDB2-4EB8-B5A9-C4BEDB6D4F35}" presName="iconRect" presStyleLbl="node1" presStyleIdx="6" presStyleCnt="7" custLinFactX="200000" custLinFactY="100000" custLinFactNeighborX="223729" custLinFactNeighborY="18813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nk Check"/>
        </a:ext>
      </dgm:extLst>
    </dgm:pt>
    <dgm:pt modelId="{66BEC736-03A5-484D-90D6-630658954AF9}" type="pres">
      <dgm:prSet presAssocID="{CEE97205-BDB2-4EB8-B5A9-C4BEDB6D4F35}" presName="spaceRect" presStyleCnt="0"/>
      <dgm:spPr/>
    </dgm:pt>
    <dgm:pt modelId="{43309BEF-3BA8-4FB4-A9D3-FD8BCD256946}" type="pres">
      <dgm:prSet presAssocID="{CEE97205-BDB2-4EB8-B5A9-C4BEDB6D4F35}" presName="textRect" presStyleLbl="revTx" presStyleIdx="6" presStyleCnt="7">
        <dgm:presLayoutVars>
          <dgm:chMax val="1"/>
          <dgm:chPref val="1"/>
        </dgm:presLayoutVars>
      </dgm:prSet>
      <dgm:spPr/>
    </dgm:pt>
  </dgm:ptLst>
  <dgm:cxnLst>
    <dgm:cxn modelId="{A8D55D08-BF1A-4846-9C9F-4E487778F629}" type="presOf" srcId="{CEE97205-BDB2-4EB8-B5A9-C4BEDB6D4F35}" destId="{43309BEF-3BA8-4FB4-A9D3-FD8BCD256946}" srcOrd="0" destOrd="0" presId="urn:microsoft.com/office/officeart/2018/2/layout/IconCircleList"/>
    <dgm:cxn modelId="{E0B2030C-0CBC-4329-872B-B5E628A9B34D}" type="presOf" srcId="{C45F4330-59A9-476D-A87E-D103845399E3}" destId="{4EF53C7E-B3AF-40FE-BB3E-7F746EF2B157}" srcOrd="0" destOrd="0" presId="urn:microsoft.com/office/officeart/2018/2/layout/IconCircleList"/>
    <dgm:cxn modelId="{6AB8261A-B7E5-460D-944E-C25C8C8A6D2F}" type="presOf" srcId="{EC442586-97C4-4848-95BF-3A66363192A8}" destId="{E8CF1620-E0B8-4D9F-80B5-899F7C182ED1}" srcOrd="0" destOrd="0" presId="urn:microsoft.com/office/officeart/2018/2/layout/IconCircleList"/>
    <dgm:cxn modelId="{C03A362A-9E1A-4043-8AD0-B036BEB20681}" type="presOf" srcId="{F73F016C-F416-459B-9AC0-58257E435C20}" destId="{3704AA9E-EE42-4D89-BFD1-FC47F6F24038}" srcOrd="0" destOrd="0" presId="urn:microsoft.com/office/officeart/2018/2/layout/IconCircleList"/>
    <dgm:cxn modelId="{142DD131-40E2-43ED-9367-B43DEA520536}" type="presOf" srcId="{B4BFEFDA-4B36-41A7-BA9B-C2D137DBB757}" destId="{C20DD8BD-6E5F-4FC2-BAA0-8E8957E2194C}" srcOrd="0" destOrd="0" presId="urn:microsoft.com/office/officeart/2018/2/layout/IconCircleList"/>
    <dgm:cxn modelId="{73204F3A-B4FD-4102-B98E-820152328632}" type="presOf" srcId="{17D04E1D-223D-46E4-BCFB-37E4C73755B2}" destId="{980A1E65-F277-46D0-83DA-45A5641A44E5}" srcOrd="0" destOrd="0" presId="urn:microsoft.com/office/officeart/2018/2/layout/IconCircleList"/>
    <dgm:cxn modelId="{6BBFA53D-E004-4834-A89B-7F1ED9E909FE}" srcId="{EE85A197-95B1-4606-8177-BF15FCEB0CD4}" destId="{17D04E1D-223D-46E4-BCFB-37E4C73755B2}" srcOrd="5" destOrd="0" parTransId="{77FDA405-C562-4940-A95D-AFA9DA328F7A}" sibTransId="{D0E18CB5-28BC-4508-8A5B-A2E9BCDC5079}"/>
    <dgm:cxn modelId="{AF52A664-1E0F-4B53-97A0-1AC9237366C4}" type="presOf" srcId="{EE85A197-95B1-4606-8177-BF15FCEB0CD4}" destId="{8B37CAE5-4356-47F9-B1DB-3CB98078E2B0}" srcOrd="0" destOrd="0" presId="urn:microsoft.com/office/officeart/2018/2/layout/IconCircleList"/>
    <dgm:cxn modelId="{ABB7B06A-2B41-4773-8C5C-51DBC2BA172D}" srcId="{EE85A197-95B1-4606-8177-BF15FCEB0CD4}" destId="{DC3BBBAF-495C-434B-B0F0-41E785C74964}" srcOrd="4" destOrd="0" parTransId="{5C06EE47-FBFC-4A86-B189-09119EAA8ABE}" sibTransId="{F73F016C-F416-459B-9AC0-58257E435C20}"/>
    <dgm:cxn modelId="{9503A972-320E-43FF-8ADC-8ED3BB370622}" type="presOf" srcId="{DC3BBBAF-495C-434B-B0F0-41E785C74964}" destId="{ACF4AE0E-3FDA-48D4-BAEC-1C71C2DF2452}" srcOrd="0" destOrd="0" presId="urn:microsoft.com/office/officeart/2018/2/layout/IconCircleList"/>
    <dgm:cxn modelId="{17C5EF7B-F5A8-4B54-842D-0B191CB8C18B}" type="presOf" srcId="{33E84608-7272-471D-8486-7A694926736E}" destId="{8D6F226C-86C5-440A-B083-70DF9776C1AC}" srcOrd="0" destOrd="0" presId="urn:microsoft.com/office/officeart/2018/2/layout/IconCircleList"/>
    <dgm:cxn modelId="{BCB3E783-EE9E-4629-BA14-4C402A13EEE1}" type="presOf" srcId="{AE95565D-7DE7-4565-80EF-17BEB27702B3}" destId="{B14BCDCD-9573-4430-8907-C3158DE67E03}" srcOrd="0" destOrd="0" presId="urn:microsoft.com/office/officeart/2018/2/layout/IconCircleList"/>
    <dgm:cxn modelId="{3389A08A-7F54-4A42-98A1-226CF4DECB1D}" type="presOf" srcId="{2BA17F66-0A1D-4310-8D4B-1241C16E3250}" destId="{21D33323-44E3-419A-BD0C-0C519269EF26}" srcOrd="0" destOrd="0" presId="urn:microsoft.com/office/officeart/2018/2/layout/IconCircleList"/>
    <dgm:cxn modelId="{E1E00497-CA8D-48A2-8B63-F2D44CAF94AF}" type="presOf" srcId="{D9A5ED16-BCD7-4F74-A078-C914D033CC31}" destId="{7AE7E80B-07FF-4D6F-8656-CDD2221A59D2}" srcOrd="0" destOrd="0" presId="urn:microsoft.com/office/officeart/2018/2/layout/IconCircleList"/>
    <dgm:cxn modelId="{9A3A28BD-96C3-4DB3-8F52-9D57D75D6815}" type="presOf" srcId="{D0E18CB5-28BC-4508-8A5B-A2E9BCDC5079}" destId="{C86B9D91-3CF1-4478-8490-32FD2793FC66}" srcOrd="0" destOrd="0" presId="urn:microsoft.com/office/officeart/2018/2/layout/IconCircleList"/>
    <dgm:cxn modelId="{EC4C82D2-A197-4B9A-90DB-8534320BFD8E}" srcId="{EE85A197-95B1-4606-8177-BF15FCEB0CD4}" destId="{AE95565D-7DE7-4565-80EF-17BEB27702B3}" srcOrd="2" destOrd="0" parTransId="{6483687C-AA06-4AB8-A2B9-CEB6AA6E36AE}" sibTransId="{C45F4330-59A9-476D-A87E-D103845399E3}"/>
    <dgm:cxn modelId="{0207D2E0-5BD7-4FC7-83AF-FF35EAF96AD5}" srcId="{EE85A197-95B1-4606-8177-BF15FCEB0CD4}" destId="{5F2A2D5A-0175-48CE-B54C-CF8CD6F4379C}" srcOrd="0" destOrd="0" parTransId="{898F7125-BBBC-48CA-8A84-02D20A1DA10F}" sibTransId="{EC442586-97C4-4848-95BF-3A66363192A8}"/>
    <dgm:cxn modelId="{0C9D74E6-4C4F-4A8D-9AB5-A4EE3B463BE6}" srcId="{EE85A197-95B1-4606-8177-BF15FCEB0CD4}" destId="{D9A5ED16-BCD7-4F74-A078-C914D033CC31}" srcOrd="1" destOrd="0" parTransId="{7BA87A27-AD5C-4270-BC38-860D06A78CB3}" sibTransId="{B4BFEFDA-4B36-41A7-BA9B-C2D137DBB757}"/>
    <dgm:cxn modelId="{FD109EE8-EFA7-44E9-B413-55EC2E375A1D}" srcId="{EE85A197-95B1-4606-8177-BF15FCEB0CD4}" destId="{CEE97205-BDB2-4EB8-B5A9-C4BEDB6D4F35}" srcOrd="6" destOrd="0" parTransId="{E4F79AF8-6ED2-4589-8FF9-156662B906AC}" sibTransId="{00153D92-500C-479C-886D-1FEA05984127}"/>
    <dgm:cxn modelId="{7FA9B2E8-2CC9-4DB2-BCD4-89F23BCA4C07}" srcId="{EE85A197-95B1-4606-8177-BF15FCEB0CD4}" destId="{2BA17F66-0A1D-4310-8D4B-1241C16E3250}" srcOrd="3" destOrd="0" parTransId="{1000FAF5-90E7-4DBC-9252-64089F873209}" sibTransId="{33E84608-7272-471D-8486-7A694926736E}"/>
    <dgm:cxn modelId="{45DB03EE-61C0-4CC5-ABCB-2225CAA34B45}" type="presOf" srcId="{5F2A2D5A-0175-48CE-B54C-CF8CD6F4379C}" destId="{EB569E9B-A99D-499D-9698-375A71D449A8}" srcOrd="0" destOrd="0" presId="urn:microsoft.com/office/officeart/2018/2/layout/IconCircleList"/>
    <dgm:cxn modelId="{4F048DE1-DAFE-4DED-99C0-9E1A8F6BA619}" type="presParOf" srcId="{8B37CAE5-4356-47F9-B1DB-3CB98078E2B0}" destId="{313A76B0-BE84-42BB-9F64-B1302CBFD140}" srcOrd="0" destOrd="0" presId="urn:microsoft.com/office/officeart/2018/2/layout/IconCircleList"/>
    <dgm:cxn modelId="{9BBE20C2-4186-44D9-8686-A8BEF697E488}" type="presParOf" srcId="{313A76B0-BE84-42BB-9F64-B1302CBFD140}" destId="{BD877513-69C7-4101-911C-67E1FFF2CF54}" srcOrd="0" destOrd="0" presId="urn:microsoft.com/office/officeart/2018/2/layout/IconCircleList"/>
    <dgm:cxn modelId="{70A0B62F-DC02-4D2B-B932-ABE35F5708A4}" type="presParOf" srcId="{BD877513-69C7-4101-911C-67E1FFF2CF54}" destId="{D1BC4658-4B46-4246-9C7D-59E14C53752A}" srcOrd="0" destOrd="0" presId="urn:microsoft.com/office/officeart/2018/2/layout/IconCircleList"/>
    <dgm:cxn modelId="{4C7238C0-CA2B-48BA-AC14-983C6012ADC8}" type="presParOf" srcId="{BD877513-69C7-4101-911C-67E1FFF2CF54}" destId="{AB2D81E3-5BAB-4A25-8713-78D52D0E05BA}" srcOrd="1" destOrd="0" presId="urn:microsoft.com/office/officeart/2018/2/layout/IconCircleList"/>
    <dgm:cxn modelId="{8FE7A3FD-9CFC-4B1F-96D2-4EEB299AFB51}" type="presParOf" srcId="{BD877513-69C7-4101-911C-67E1FFF2CF54}" destId="{C090A996-D431-49B0-844A-0F74672E5F9C}" srcOrd="2" destOrd="0" presId="urn:microsoft.com/office/officeart/2018/2/layout/IconCircleList"/>
    <dgm:cxn modelId="{24D0BAD0-2A77-4227-8E9E-322209E5DAA7}" type="presParOf" srcId="{BD877513-69C7-4101-911C-67E1FFF2CF54}" destId="{EB569E9B-A99D-499D-9698-375A71D449A8}" srcOrd="3" destOrd="0" presId="urn:microsoft.com/office/officeart/2018/2/layout/IconCircleList"/>
    <dgm:cxn modelId="{8E46F785-6EA8-42EF-B64A-C92123CEC874}" type="presParOf" srcId="{313A76B0-BE84-42BB-9F64-B1302CBFD140}" destId="{E8CF1620-E0B8-4D9F-80B5-899F7C182ED1}" srcOrd="1" destOrd="0" presId="urn:microsoft.com/office/officeart/2018/2/layout/IconCircleList"/>
    <dgm:cxn modelId="{26E67520-1040-4ADD-A82C-D638DBBFA77A}" type="presParOf" srcId="{313A76B0-BE84-42BB-9F64-B1302CBFD140}" destId="{DA477416-1360-4906-B098-DF4E7434E2BE}" srcOrd="2" destOrd="0" presId="urn:microsoft.com/office/officeart/2018/2/layout/IconCircleList"/>
    <dgm:cxn modelId="{823AF4C7-3AD3-4297-99DE-824D823BDB9E}" type="presParOf" srcId="{DA477416-1360-4906-B098-DF4E7434E2BE}" destId="{F58F3FCF-FED3-4161-80F3-52F20FDE462E}" srcOrd="0" destOrd="0" presId="urn:microsoft.com/office/officeart/2018/2/layout/IconCircleList"/>
    <dgm:cxn modelId="{62E3BF84-7343-4A7C-8180-67D76B7AFBE4}" type="presParOf" srcId="{DA477416-1360-4906-B098-DF4E7434E2BE}" destId="{03519FA7-C1D1-46C5-99BA-32B8FDB69A00}" srcOrd="1" destOrd="0" presId="urn:microsoft.com/office/officeart/2018/2/layout/IconCircleList"/>
    <dgm:cxn modelId="{F389CEB2-E1EA-45A5-9921-DD414E9A9CA1}" type="presParOf" srcId="{DA477416-1360-4906-B098-DF4E7434E2BE}" destId="{A2620CC6-2F79-461F-A5C9-A5AE47BFC2ED}" srcOrd="2" destOrd="0" presId="urn:microsoft.com/office/officeart/2018/2/layout/IconCircleList"/>
    <dgm:cxn modelId="{07E51CD2-EDAC-41D7-87DB-7293DCF3EE6A}" type="presParOf" srcId="{DA477416-1360-4906-B098-DF4E7434E2BE}" destId="{7AE7E80B-07FF-4D6F-8656-CDD2221A59D2}" srcOrd="3" destOrd="0" presId="urn:microsoft.com/office/officeart/2018/2/layout/IconCircleList"/>
    <dgm:cxn modelId="{1172CDB7-317D-44B8-8CC7-41F4192629BC}" type="presParOf" srcId="{313A76B0-BE84-42BB-9F64-B1302CBFD140}" destId="{C20DD8BD-6E5F-4FC2-BAA0-8E8957E2194C}" srcOrd="3" destOrd="0" presId="urn:microsoft.com/office/officeart/2018/2/layout/IconCircleList"/>
    <dgm:cxn modelId="{27CBE978-CD45-4680-B738-FFF655B8C8B8}" type="presParOf" srcId="{313A76B0-BE84-42BB-9F64-B1302CBFD140}" destId="{52D9640F-3AD5-4F8F-90E5-5003CF805E2C}" srcOrd="4" destOrd="0" presId="urn:microsoft.com/office/officeart/2018/2/layout/IconCircleList"/>
    <dgm:cxn modelId="{A86EEECE-BEA7-4CFB-97F6-BBB598C49E46}" type="presParOf" srcId="{52D9640F-3AD5-4F8F-90E5-5003CF805E2C}" destId="{2CE3FCC6-FA88-4418-B120-42140911CB09}" srcOrd="0" destOrd="0" presId="urn:microsoft.com/office/officeart/2018/2/layout/IconCircleList"/>
    <dgm:cxn modelId="{961CDE63-2BD4-4099-89F2-FD54E47C1A06}" type="presParOf" srcId="{52D9640F-3AD5-4F8F-90E5-5003CF805E2C}" destId="{3721ABE1-0309-4C08-BA87-D2DF52223C51}" srcOrd="1" destOrd="0" presId="urn:microsoft.com/office/officeart/2018/2/layout/IconCircleList"/>
    <dgm:cxn modelId="{3A5588AF-9505-4F73-A859-11705BCC4062}" type="presParOf" srcId="{52D9640F-3AD5-4F8F-90E5-5003CF805E2C}" destId="{4ECCF69D-33D1-4296-AB33-3E1FD5D86725}" srcOrd="2" destOrd="0" presId="urn:microsoft.com/office/officeart/2018/2/layout/IconCircleList"/>
    <dgm:cxn modelId="{0489BD67-E408-4D00-BD83-FD20D125768F}" type="presParOf" srcId="{52D9640F-3AD5-4F8F-90E5-5003CF805E2C}" destId="{B14BCDCD-9573-4430-8907-C3158DE67E03}" srcOrd="3" destOrd="0" presId="urn:microsoft.com/office/officeart/2018/2/layout/IconCircleList"/>
    <dgm:cxn modelId="{B561D00C-5E59-48BF-90BF-C4B7BBAA9CE0}" type="presParOf" srcId="{313A76B0-BE84-42BB-9F64-B1302CBFD140}" destId="{4EF53C7E-B3AF-40FE-BB3E-7F746EF2B157}" srcOrd="5" destOrd="0" presId="urn:microsoft.com/office/officeart/2018/2/layout/IconCircleList"/>
    <dgm:cxn modelId="{FE2597C2-9326-462C-9068-105E30310148}" type="presParOf" srcId="{313A76B0-BE84-42BB-9F64-B1302CBFD140}" destId="{54FAAD51-7247-458F-9788-382D0A618866}" srcOrd="6" destOrd="0" presId="urn:microsoft.com/office/officeart/2018/2/layout/IconCircleList"/>
    <dgm:cxn modelId="{FE98AA96-4807-4003-B7ED-FC9F712371B4}" type="presParOf" srcId="{54FAAD51-7247-458F-9788-382D0A618866}" destId="{D8275F8C-8B7C-4125-917F-730543731300}" srcOrd="0" destOrd="0" presId="urn:microsoft.com/office/officeart/2018/2/layout/IconCircleList"/>
    <dgm:cxn modelId="{AE24BAD4-C331-49B8-9101-EFDC2B0ECC7E}" type="presParOf" srcId="{54FAAD51-7247-458F-9788-382D0A618866}" destId="{0211690D-6AE1-4F32-BBF7-C4C87634918B}" srcOrd="1" destOrd="0" presId="urn:microsoft.com/office/officeart/2018/2/layout/IconCircleList"/>
    <dgm:cxn modelId="{1C1168D0-2853-45D9-8D5D-78E5CC059535}" type="presParOf" srcId="{54FAAD51-7247-458F-9788-382D0A618866}" destId="{282E4AEC-15CD-48DC-A4E7-66D3FB3BAA25}" srcOrd="2" destOrd="0" presId="urn:microsoft.com/office/officeart/2018/2/layout/IconCircleList"/>
    <dgm:cxn modelId="{703ECE12-431B-400D-86F6-4BE53ED8A8A8}" type="presParOf" srcId="{54FAAD51-7247-458F-9788-382D0A618866}" destId="{21D33323-44E3-419A-BD0C-0C519269EF26}" srcOrd="3" destOrd="0" presId="urn:microsoft.com/office/officeart/2018/2/layout/IconCircleList"/>
    <dgm:cxn modelId="{8117EC56-08F6-437F-BEBD-EE6654B07006}" type="presParOf" srcId="{313A76B0-BE84-42BB-9F64-B1302CBFD140}" destId="{8D6F226C-86C5-440A-B083-70DF9776C1AC}" srcOrd="7" destOrd="0" presId="urn:microsoft.com/office/officeart/2018/2/layout/IconCircleList"/>
    <dgm:cxn modelId="{70593D41-63D5-4EB3-948C-17531CF2C2C7}" type="presParOf" srcId="{313A76B0-BE84-42BB-9F64-B1302CBFD140}" destId="{9D0B4AEC-D2FB-47B6-B1B9-09B27FD921B8}" srcOrd="8" destOrd="0" presId="urn:microsoft.com/office/officeart/2018/2/layout/IconCircleList"/>
    <dgm:cxn modelId="{D97E21E6-77B3-4FF9-8393-3B709977CFC2}" type="presParOf" srcId="{9D0B4AEC-D2FB-47B6-B1B9-09B27FD921B8}" destId="{21251511-9F72-44BB-BEC3-C56678616315}" srcOrd="0" destOrd="0" presId="urn:microsoft.com/office/officeart/2018/2/layout/IconCircleList"/>
    <dgm:cxn modelId="{CAFF525D-D55C-405B-972B-4D98DF8329DF}" type="presParOf" srcId="{9D0B4AEC-D2FB-47B6-B1B9-09B27FD921B8}" destId="{F6FF4D93-3AE3-4239-A5A9-7E1DF86323B0}" srcOrd="1" destOrd="0" presId="urn:microsoft.com/office/officeart/2018/2/layout/IconCircleList"/>
    <dgm:cxn modelId="{CF9EBF2A-A73D-4616-91F1-CD9B4E2497A6}" type="presParOf" srcId="{9D0B4AEC-D2FB-47B6-B1B9-09B27FD921B8}" destId="{4F171845-561B-47FC-B575-577735FC52A4}" srcOrd="2" destOrd="0" presId="urn:microsoft.com/office/officeart/2018/2/layout/IconCircleList"/>
    <dgm:cxn modelId="{6CC8D9AD-1B2C-4209-9051-028DDEDF9930}" type="presParOf" srcId="{9D0B4AEC-D2FB-47B6-B1B9-09B27FD921B8}" destId="{ACF4AE0E-3FDA-48D4-BAEC-1C71C2DF2452}" srcOrd="3" destOrd="0" presId="urn:microsoft.com/office/officeart/2018/2/layout/IconCircleList"/>
    <dgm:cxn modelId="{ECDD4495-E3AB-43E2-8D68-7043C1BD8105}" type="presParOf" srcId="{313A76B0-BE84-42BB-9F64-B1302CBFD140}" destId="{3704AA9E-EE42-4D89-BFD1-FC47F6F24038}" srcOrd="9" destOrd="0" presId="urn:microsoft.com/office/officeart/2018/2/layout/IconCircleList"/>
    <dgm:cxn modelId="{646CF268-DDA9-49D0-98F3-E3E0E3723585}" type="presParOf" srcId="{313A76B0-BE84-42BB-9F64-B1302CBFD140}" destId="{2AEA9CAE-3423-4C48-8487-3148E06191AE}" srcOrd="10" destOrd="0" presId="urn:microsoft.com/office/officeart/2018/2/layout/IconCircleList"/>
    <dgm:cxn modelId="{442C9606-736D-407A-81EB-0AF782979575}" type="presParOf" srcId="{2AEA9CAE-3423-4C48-8487-3148E06191AE}" destId="{86FE4892-B9BD-44E4-8070-C7F2D7CDD8AF}" srcOrd="0" destOrd="0" presId="urn:microsoft.com/office/officeart/2018/2/layout/IconCircleList"/>
    <dgm:cxn modelId="{FF91834C-946E-4E4E-92D5-3B64439F42F0}" type="presParOf" srcId="{2AEA9CAE-3423-4C48-8487-3148E06191AE}" destId="{9DCBB7DD-4CF8-46BB-9563-12A6CEB72016}" srcOrd="1" destOrd="0" presId="urn:microsoft.com/office/officeart/2018/2/layout/IconCircleList"/>
    <dgm:cxn modelId="{AC8742F8-33A2-4846-B73B-9A214E2667A1}" type="presParOf" srcId="{2AEA9CAE-3423-4C48-8487-3148E06191AE}" destId="{554AE6BD-3066-4E8E-B355-8FF851FCBE3D}" srcOrd="2" destOrd="0" presId="urn:microsoft.com/office/officeart/2018/2/layout/IconCircleList"/>
    <dgm:cxn modelId="{6F07C666-43D6-466D-BA74-D7782148AE8D}" type="presParOf" srcId="{2AEA9CAE-3423-4C48-8487-3148E06191AE}" destId="{980A1E65-F277-46D0-83DA-45A5641A44E5}" srcOrd="3" destOrd="0" presId="urn:microsoft.com/office/officeart/2018/2/layout/IconCircleList"/>
    <dgm:cxn modelId="{3519E3BA-7B9F-41E8-A647-720D762C55C0}" type="presParOf" srcId="{313A76B0-BE84-42BB-9F64-B1302CBFD140}" destId="{C86B9D91-3CF1-4478-8490-32FD2793FC66}" srcOrd="11" destOrd="0" presId="urn:microsoft.com/office/officeart/2018/2/layout/IconCircleList"/>
    <dgm:cxn modelId="{8C3BE572-43D2-4C80-9E65-F3DF3D4FC9EB}" type="presParOf" srcId="{313A76B0-BE84-42BB-9F64-B1302CBFD140}" destId="{F6CA0654-1669-40C8-8767-4CC014B53171}" srcOrd="12" destOrd="0" presId="urn:microsoft.com/office/officeart/2018/2/layout/IconCircleList"/>
    <dgm:cxn modelId="{AB229A9E-E8FC-41D4-8584-D65D759ECB94}" type="presParOf" srcId="{F6CA0654-1669-40C8-8767-4CC014B53171}" destId="{D627C3D1-F112-4F40-9E86-300DD41D1088}" srcOrd="0" destOrd="0" presId="urn:microsoft.com/office/officeart/2018/2/layout/IconCircleList"/>
    <dgm:cxn modelId="{21B0E518-4E74-44A9-8F83-A010F55186D3}" type="presParOf" srcId="{F6CA0654-1669-40C8-8767-4CC014B53171}" destId="{8DF6D366-FDF6-4D58-9B4B-648BDE7231C9}" srcOrd="1" destOrd="0" presId="urn:microsoft.com/office/officeart/2018/2/layout/IconCircleList"/>
    <dgm:cxn modelId="{37E9A2E2-7A7F-46AA-B700-D67CF6BF0E98}" type="presParOf" srcId="{F6CA0654-1669-40C8-8767-4CC014B53171}" destId="{66BEC736-03A5-484D-90D6-630658954AF9}" srcOrd="2" destOrd="0" presId="urn:microsoft.com/office/officeart/2018/2/layout/IconCircleList"/>
    <dgm:cxn modelId="{C3F00669-F175-4C00-9E91-330DB31F14A8}" type="presParOf" srcId="{F6CA0654-1669-40C8-8767-4CC014B53171}" destId="{43309BEF-3BA8-4FB4-A9D3-FD8BCD25694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60F78-D5DA-4F97-961D-70B129A14C84}">
      <dsp:nvSpPr>
        <dsp:cNvPr id="0" name=""/>
        <dsp:cNvSpPr/>
      </dsp:nvSpPr>
      <dsp:spPr>
        <a:xfrm>
          <a:off x="261195" y="872073"/>
          <a:ext cx="798837" cy="7988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BC81F-A30F-474C-B7AA-321C8498EDDB}">
      <dsp:nvSpPr>
        <dsp:cNvPr id="0" name=""/>
        <dsp:cNvSpPr/>
      </dsp:nvSpPr>
      <dsp:spPr>
        <a:xfrm>
          <a:off x="431439" y="1042318"/>
          <a:ext cx="458349" cy="4583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1A9FDE-65E5-43C6-8598-1EC8BA9A8632}">
      <dsp:nvSpPr>
        <dsp:cNvPr id="0" name=""/>
        <dsp:cNvSpPr/>
      </dsp:nvSpPr>
      <dsp:spPr>
        <a:xfrm>
          <a:off x="5829" y="1919730"/>
          <a:ext cx="1309570" cy="572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Reads events from Phone calendar </a:t>
          </a:r>
        </a:p>
      </dsp:txBody>
      <dsp:txXfrm>
        <a:off x="5829" y="1919730"/>
        <a:ext cx="1309570" cy="572937"/>
      </dsp:txXfrm>
    </dsp:sp>
    <dsp:sp modelId="{FFEAB7DF-66CF-4064-9A72-BBF81F026D05}">
      <dsp:nvSpPr>
        <dsp:cNvPr id="0" name=""/>
        <dsp:cNvSpPr/>
      </dsp:nvSpPr>
      <dsp:spPr>
        <a:xfrm>
          <a:off x="1799940" y="872073"/>
          <a:ext cx="798837" cy="7988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BCE0B7-41B4-4179-9C39-3F9F4573ACF3}">
      <dsp:nvSpPr>
        <dsp:cNvPr id="0" name=""/>
        <dsp:cNvSpPr/>
      </dsp:nvSpPr>
      <dsp:spPr>
        <a:xfrm>
          <a:off x="1970184" y="1042318"/>
          <a:ext cx="458349" cy="4583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A7D60C9-77DD-4000-A57D-3C8CB9612224}">
      <dsp:nvSpPr>
        <dsp:cNvPr id="0" name=""/>
        <dsp:cNvSpPr/>
      </dsp:nvSpPr>
      <dsp:spPr>
        <a:xfrm>
          <a:off x="1544574" y="1919730"/>
          <a:ext cx="1309570" cy="572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Calendar view with event markers</a:t>
          </a:r>
        </a:p>
      </dsp:txBody>
      <dsp:txXfrm>
        <a:off x="1544574" y="1919730"/>
        <a:ext cx="1309570" cy="572937"/>
      </dsp:txXfrm>
    </dsp:sp>
    <dsp:sp modelId="{5BA97F2E-4601-407B-A210-E92CD94AE3D7}">
      <dsp:nvSpPr>
        <dsp:cNvPr id="0" name=""/>
        <dsp:cNvSpPr/>
      </dsp:nvSpPr>
      <dsp:spPr>
        <a:xfrm>
          <a:off x="3338685" y="872073"/>
          <a:ext cx="798837" cy="7988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9B9594-D6D2-4066-A19C-37DF4F249CC6}">
      <dsp:nvSpPr>
        <dsp:cNvPr id="0" name=""/>
        <dsp:cNvSpPr/>
      </dsp:nvSpPr>
      <dsp:spPr>
        <a:xfrm>
          <a:off x="3508930" y="1042318"/>
          <a:ext cx="458349" cy="4583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7F5F36-BA6F-4E13-B825-C28D349E4B0C}">
      <dsp:nvSpPr>
        <dsp:cNvPr id="0" name=""/>
        <dsp:cNvSpPr/>
      </dsp:nvSpPr>
      <dsp:spPr>
        <a:xfrm>
          <a:off x="3083319" y="1919730"/>
          <a:ext cx="1309570" cy="572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Shows current progress and days until delivery</a:t>
          </a:r>
        </a:p>
      </dsp:txBody>
      <dsp:txXfrm>
        <a:off x="3083319" y="1919730"/>
        <a:ext cx="1309570" cy="572937"/>
      </dsp:txXfrm>
    </dsp:sp>
    <dsp:sp modelId="{AED1782F-55EB-4EF3-9CA4-DAFE49DC0411}">
      <dsp:nvSpPr>
        <dsp:cNvPr id="0" name=""/>
        <dsp:cNvSpPr/>
      </dsp:nvSpPr>
      <dsp:spPr>
        <a:xfrm>
          <a:off x="4877431" y="872073"/>
          <a:ext cx="798837" cy="79883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FDDA50-D3E8-4741-BAE1-9B6C747C78AC}">
      <dsp:nvSpPr>
        <dsp:cNvPr id="0" name=""/>
        <dsp:cNvSpPr/>
      </dsp:nvSpPr>
      <dsp:spPr>
        <a:xfrm>
          <a:off x="5047675" y="1042318"/>
          <a:ext cx="458349" cy="4583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A7B658-6E78-43CE-AE1D-AFFB58CC2500}">
      <dsp:nvSpPr>
        <dsp:cNvPr id="0" name=""/>
        <dsp:cNvSpPr/>
      </dsp:nvSpPr>
      <dsp:spPr>
        <a:xfrm>
          <a:off x="4622064" y="1919730"/>
          <a:ext cx="1309570" cy="572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Make to-do notes, general notes, symptoms ,events and appointments for each day</a:t>
          </a:r>
        </a:p>
      </dsp:txBody>
      <dsp:txXfrm>
        <a:off x="4622064" y="1919730"/>
        <a:ext cx="1309570" cy="572937"/>
      </dsp:txXfrm>
    </dsp:sp>
    <dsp:sp modelId="{D2EA2697-F281-4E4C-BEC3-F77BBCD16672}">
      <dsp:nvSpPr>
        <dsp:cNvPr id="0" name=""/>
        <dsp:cNvSpPr/>
      </dsp:nvSpPr>
      <dsp:spPr>
        <a:xfrm>
          <a:off x="6416176" y="872073"/>
          <a:ext cx="798837" cy="798837"/>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C185A2-3CA3-4522-B4A8-A24A45937AE1}">
      <dsp:nvSpPr>
        <dsp:cNvPr id="0" name=""/>
        <dsp:cNvSpPr/>
      </dsp:nvSpPr>
      <dsp:spPr>
        <a:xfrm>
          <a:off x="6586420" y="1042318"/>
          <a:ext cx="458349" cy="4583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4B63CF5-7064-4567-B380-1517AB80F55B}">
      <dsp:nvSpPr>
        <dsp:cNvPr id="0" name=""/>
        <dsp:cNvSpPr/>
      </dsp:nvSpPr>
      <dsp:spPr>
        <a:xfrm>
          <a:off x="6160809" y="1919730"/>
          <a:ext cx="1309570" cy="572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Keep contacts of doctors to Manage doctor appointment and make phone call</a:t>
          </a:r>
        </a:p>
      </dsp:txBody>
      <dsp:txXfrm>
        <a:off x="6160809" y="1919730"/>
        <a:ext cx="1309570" cy="572937"/>
      </dsp:txXfrm>
    </dsp:sp>
    <dsp:sp modelId="{76F48492-62E1-46E7-9631-CE798E82323E}">
      <dsp:nvSpPr>
        <dsp:cNvPr id="0" name=""/>
        <dsp:cNvSpPr/>
      </dsp:nvSpPr>
      <dsp:spPr>
        <a:xfrm>
          <a:off x="7954921" y="872073"/>
          <a:ext cx="798837" cy="7988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017EEC-9CBA-4E81-947E-045DB578BDC4}">
      <dsp:nvSpPr>
        <dsp:cNvPr id="0" name=""/>
        <dsp:cNvSpPr/>
      </dsp:nvSpPr>
      <dsp:spPr>
        <a:xfrm>
          <a:off x="8125165" y="1042318"/>
          <a:ext cx="458349" cy="45834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816047-2B3A-4851-A5A6-7ED745881C69}">
      <dsp:nvSpPr>
        <dsp:cNvPr id="0" name=""/>
        <dsp:cNvSpPr/>
      </dsp:nvSpPr>
      <dsp:spPr>
        <a:xfrm>
          <a:off x="7699555" y="1919730"/>
          <a:ext cx="1309570" cy="572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General Symptoms manual</a:t>
          </a:r>
        </a:p>
      </dsp:txBody>
      <dsp:txXfrm>
        <a:off x="7699555" y="1919730"/>
        <a:ext cx="1309570" cy="572937"/>
      </dsp:txXfrm>
    </dsp:sp>
    <dsp:sp modelId="{6E5DC6E3-B1A3-484E-AFF9-049E1B24C270}">
      <dsp:nvSpPr>
        <dsp:cNvPr id="0" name=""/>
        <dsp:cNvSpPr/>
      </dsp:nvSpPr>
      <dsp:spPr>
        <a:xfrm>
          <a:off x="9493666" y="872073"/>
          <a:ext cx="798837" cy="7988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FDA60D-13C8-4DD9-8387-C7A3BAAE7FDE}">
      <dsp:nvSpPr>
        <dsp:cNvPr id="0" name=""/>
        <dsp:cNvSpPr/>
      </dsp:nvSpPr>
      <dsp:spPr>
        <a:xfrm>
          <a:off x="9663910" y="1042318"/>
          <a:ext cx="458349" cy="45834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1417482-825B-49ED-9DB7-F84E702276A1}">
      <dsp:nvSpPr>
        <dsp:cNvPr id="0" name=""/>
        <dsp:cNvSpPr/>
      </dsp:nvSpPr>
      <dsp:spPr>
        <a:xfrm>
          <a:off x="9238300" y="1919730"/>
          <a:ext cx="1309570" cy="572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General Test/scan/checks manual</a:t>
          </a:r>
        </a:p>
      </dsp:txBody>
      <dsp:txXfrm>
        <a:off x="9238300" y="1919730"/>
        <a:ext cx="1309570" cy="572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BC4658-4B46-4246-9C7D-59E14C53752A}">
      <dsp:nvSpPr>
        <dsp:cNvPr id="0" name=""/>
        <dsp:cNvSpPr/>
      </dsp:nvSpPr>
      <dsp:spPr>
        <a:xfrm>
          <a:off x="14396" y="695743"/>
          <a:ext cx="678244" cy="6782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2D81E3-5BAB-4A25-8713-78D52D0E05BA}">
      <dsp:nvSpPr>
        <dsp:cNvPr id="0" name=""/>
        <dsp:cNvSpPr/>
      </dsp:nvSpPr>
      <dsp:spPr>
        <a:xfrm>
          <a:off x="156827" y="838175"/>
          <a:ext cx="393382" cy="393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B569E9B-A99D-499D-9698-375A71D449A8}">
      <dsp:nvSpPr>
        <dsp:cNvPr id="0" name=""/>
        <dsp:cNvSpPr/>
      </dsp:nvSpPr>
      <dsp:spPr>
        <a:xfrm>
          <a:off x="837979" y="695743"/>
          <a:ext cx="1598720" cy="678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dirty="0"/>
            <a:t>Daily tips regarding  proper nutrition of child after birth.</a:t>
          </a:r>
        </a:p>
      </dsp:txBody>
      <dsp:txXfrm>
        <a:off x="837979" y="695743"/>
        <a:ext cx="1598720" cy="678244"/>
      </dsp:txXfrm>
    </dsp:sp>
    <dsp:sp modelId="{F58F3FCF-FED3-4161-80F3-52F20FDE462E}">
      <dsp:nvSpPr>
        <dsp:cNvPr id="0" name=""/>
        <dsp:cNvSpPr/>
      </dsp:nvSpPr>
      <dsp:spPr>
        <a:xfrm>
          <a:off x="3942284" y="737232"/>
          <a:ext cx="678244" cy="6782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519FA7-C1D1-46C5-99BA-32B8FDB69A00}">
      <dsp:nvSpPr>
        <dsp:cNvPr id="0" name=""/>
        <dsp:cNvSpPr/>
      </dsp:nvSpPr>
      <dsp:spPr>
        <a:xfrm>
          <a:off x="4095940" y="842868"/>
          <a:ext cx="393382" cy="393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E7E80B-07FF-4D6F-8656-CDD2221A59D2}">
      <dsp:nvSpPr>
        <dsp:cNvPr id="0" name=""/>
        <dsp:cNvSpPr/>
      </dsp:nvSpPr>
      <dsp:spPr>
        <a:xfrm>
          <a:off x="3538847" y="695743"/>
          <a:ext cx="1598720" cy="678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endParaRPr lang="en-US" sz="1300" kern="1200" dirty="0"/>
        </a:p>
      </dsp:txBody>
      <dsp:txXfrm>
        <a:off x="3538847" y="695743"/>
        <a:ext cx="1598720" cy="678244"/>
      </dsp:txXfrm>
    </dsp:sp>
    <dsp:sp modelId="{2CE3FCC6-FA88-4418-B120-42140911CB09}">
      <dsp:nvSpPr>
        <dsp:cNvPr id="0" name=""/>
        <dsp:cNvSpPr/>
      </dsp:nvSpPr>
      <dsp:spPr>
        <a:xfrm>
          <a:off x="8292684" y="2632571"/>
          <a:ext cx="678244" cy="678244"/>
        </a:xfrm>
        <a:prstGeom prst="ellipse">
          <a:avLst/>
        </a:prstGeom>
        <a:solidFill>
          <a:srgbClr val="212121"/>
        </a:solidFill>
        <a:ln>
          <a:noFill/>
        </a:ln>
        <a:effectLst/>
      </dsp:spPr>
      <dsp:style>
        <a:lnRef idx="0">
          <a:scrgbClr r="0" g="0" b="0"/>
        </a:lnRef>
        <a:fillRef idx="1">
          <a:scrgbClr r="0" g="0" b="0"/>
        </a:fillRef>
        <a:effectRef idx="0">
          <a:scrgbClr r="0" g="0" b="0"/>
        </a:effectRef>
        <a:fontRef idx="minor"/>
      </dsp:style>
    </dsp:sp>
    <dsp:sp modelId="{3721ABE1-0309-4C08-BA87-D2DF52223C51}">
      <dsp:nvSpPr>
        <dsp:cNvPr id="0" name=""/>
        <dsp:cNvSpPr/>
      </dsp:nvSpPr>
      <dsp:spPr>
        <a:xfrm>
          <a:off x="8444638" y="2828900"/>
          <a:ext cx="393382" cy="393382"/>
        </a:xfrm>
        <a:prstGeom prst="rect">
          <a:avLst/>
        </a:prstGeom>
        <a:solidFill>
          <a:srgbClr val="212121"/>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4BCDCD-9573-4430-8907-C3158DE67E03}">
      <dsp:nvSpPr>
        <dsp:cNvPr id="0" name=""/>
        <dsp:cNvSpPr/>
      </dsp:nvSpPr>
      <dsp:spPr>
        <a:xfrm>
          <a:off x="6239715" y="695743"/>
          <a:ext cx="1598720" cy="678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endParaRPr lang="en-US" sz="1300" kern="1200" dirty="0"/>
        </a:p>
      </dsp:txBody>
      <dsp:txXfrm>
        <a:off x="6239715" y="695743"/>
        <a:ext cx="1598720" cy="678244"/>
      </dsp:txXfrm>
    </dsp:sp>
    <dsp:sp modelId="{D8275F8C-8B7C-4125-917F-730543731300}">
      <dsp:nvSpPr>
        <dsp:cNvPr id="0" name=""/>
        <dsp:cNvSpPr/>
      </dsp:nvSpPr>
      <dsp:spPr>
        <a:xfrm>
          <a:off x="9212372" y="2632571"/>
          <a:ext cx="678244" cy="678244"/>
        </a:xfrm>
        <a:prstGeom prst="ellipse">
          <a:avLst/>
        </a:prstGeom>
        <a:solidFill>
          <a:srgbClr val="212121"/>
        </a:solidFill>
        <a:ln>
          <a:noFill/>
        </a:ln>
        <a:effectLst/>
      </dsp:spPr>
      <dsp:style>
        <a:lnRef idx="0">
          <a:scrgbClr r="0" g="0" b="0"/>
        </a:lnRef>
        <a:fillRef idx="1">
          <a:scrgbClr r="0" g="0" b="0"/>
        </a:fillRef>
        <a:effectRef idx="0">
          <a:scrgbClr r="0" g="0" b="0"/>
        </a:effectRef>
        <a:fontRef idx="minor"/>
      </dsp:style>
    </dsp:sp>
    <dsp:sp modelId="{0211690D-6AE1-4F32-BBF7-C4C87634918B}">
      <dsp:nvSpPr>
        <dsp:cNvPr id="0" name=""/>
        <dsp:cNvSpPr/>
      </dsp:nvSpPr>
      <dsp:spPr>
        <a:xfrm>
          <a:off x="9316705" y="2657449"/>
          <a:ext cx="393382" cy="393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1D33323-44E3-419A-BD0C-0C519269EF26}">
      <dsp:nvSpPr>
        <dsp:cNvPr id="0" name=""/>
        <dsp:cNvSpPr/>
      </dsp:nvSpPr>
      <dsp:spPr>
        <a:xfrm>
          <a:off x="8940583" y="695743"/>
          <a:ext cx="1598720" cy="678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endParaRPr lang="en-US" sz="1300" kern="1200" dirty="0"/>
        </a:p>
      </dsp:txBody>
      <dsp:txXfrm>
        <a:off x="8940583" y="695743"/>
        <a:ext cx="1598720" cy="678244"/>
      </dsp:txXfrm>
    </dsp:sp>
    <dsp:sp modelId="{21251511-9F72-44BB-BEC3-C56678616315}">
      <dsp:nvSpPr>
        <dsp:cNvPr id="0" name=""/>
        <dsp:cNvSpPr/>
      </dsp:nvSpPr>
      <dsp:spPr>
        <a:xfrm>
          <a:off x="14396" y="1991548"/>
          <a:ext cx="678244" cy="568803"/>
        </a:xfrm>
        <a:prstGeom prst="ellipse">
          <a:avLst/>
        </a:prstGeom>
        <a:solidFill>
          <a:srgbClr val="212121"/>
        </a:solidFill>
        <a:ln>
          <a:noFill/>
        </a:ln>
        <a:effectLst/>
      </dsp:spPr>
      <dsp:style>
        <a:lnRef idx="0">
          <a:scrgbClr r="0" g="0" b="0"/>
        </a:lnRef>
        <a:fillRef idx="1">
          <a:scrgbClr r="0" g="0" b="0"/>
        </a:fillRef>
        <a:effectRef idx="0">
          <a:scrgbClr r="0" g="0" b="0"/>
        </a:effectRef>
        <a:fontRef idx="minor"/>
      </dsp:style>
    </dsp:sp>
    <dsp:sp modelId="{F6FF4D93-3AE3-4239-A5A9-7E1DF86323B0}">
      <dsp:nvSpPr>
        <dsp:cNvPr id="0" name=""/>
        <dsp:cNvSpPr/>
      </dsp:nvSpPr>
      <dsp:spPr>
        <a:xfrm>
          <a:off x="156827" y="2079258"/>
          <a:ext cx="393382" cy="3933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F4AE0E-3FDA-48D4-BAEC-1C71C2DF2452}">
      <dsp:nvSpPr>
        <dsp:cNvPr id="0" name=""/>
        <dsp:cNvSpPr/>
      </dsp:nvSpPr>
      <dsp:spPr>
        <a:xfrm>
          <a:off x="837979" y="1936827"/>
          <a:ext cx="1598720" cy="678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endParaRPr lang="en-US" sz="1300" kern="1200" dirty="0"/>
        </a:p>
      </dsp:txBody>
      <dsp:txXfrm>
        <a:off x="837979" y="1936827"/>
        <a:ext cx="1598720" cy="678244"/>
      </dsp:txXfrm>
    </dsp:sp>
    <dsp:sp modelId="{86FE4892-B9BD-44E4-8070-C7F2D7CDD8AF}">
      <dsp:nvSpPr>
        <dsp:cNvPr id="0" name=""/>
        <dsp:cNvSpPr/>
      </dsp:nvSpPr>
      <dsp:spPr>
        <a:xfrm>
          <a:off x="7077715" y="711828"/>
          <a:ext cx="678244" cy="6782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CBB7DD-4CF8-46BB-9563-12A6CEB72016}">
      <dsp:nvSpPr>
        <dsp:cNvPr id="0" name=""/>
        <dsp:cNvSpPr/>
      </dsp:nvSpPr>
      <dsp:spPr>
        <a:xfrm>
          <a:off x="7229668" y="854259"/>
          <a:ext cx="393382" cy="3933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80A1E65-F277-46D0-83DA-45A5641A44E5}">
      <dsp:nvSpPr>
        <dsp:cNvPr id="0" name=""/>
        <dsp:cNvSpPr/>
      </dsp:nvSpPr>
      <dsp:spPr>
        <a:xfrm>
          <a:off x="7910819" y="737229"/>
          <a:ext cx="1598720" cy="678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dirty="0"/>
            <a:t>Personalized bot for interaction.</a:t>
          </a:r>
        </a:p>
      </dsp:txBody>
      <dsp:txXfrm>
        <a:off x="7910819" y="737229"/>
        <a:ext cx="1598720" cy="678244"/>
      </dsp:txXfrm>
    </dsp:sp>
    <dsp:sp modelId="{D627C3D1-F112-4F40-9E86-300DD41D1088}">
      <dsp:nvSpPr>
        <dsp:cNvPr id="0" name=""/>
        <dsp:cNvSpPr/>
      </dsp:nvSpPr>
      <dsp:spPr>
        <a:xfrm>
          <a:off x="7092529" y="2632571"/>
          <a:ext cx="678244" cy="678244"/>
        </a:xfrm>
        <a:prstGeom prst="ellipse">
          <a:avLst/>
        </a:prstGeom>
        <a:solidFill>
          <a:srgbClr val="212121"/>
        </a:solidFill>
        <a:ln>
          <a:noFill/>
        </a:ln>
        <a:effectLst/>
      </dsp:spPr>
      <dsp:style>
        <a:lnRef idx="0">
          <a:scrgbClr r="0" g="0" b="0"/>
        </a:lnRef>
        <a:fillRef idx="1">
          <a:scrgbClr r="0" g="0" b="0"/>
        </a:fillRef>
        <a:effectRef idx="0">
          <a:scrgbClr r="0" g="0" b="0"/>
        </a:effectRef>
        <a:fontRef idx="minor"/>
      </dsp:style>
    </dsp:sp>
    <dsp:sp modelId="{8DF6D366-FDF6-4D58-9B4B-648BDE7231C9}">
      <dsp:nvSpPr>
        <dsp:cNvPr id="0" name=""/>
        <dsp:cNvSpPr/>
      </dsp:nvSpPr>
      <dsp:spPr>
        <a:xfrm>
          <a:off x="7225437" y="2917433"/>
          <a:ext cx="393382" cy="39338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3309BEF-3BA8-4FB4-A9D3-FD8BCD256946}">
      <dsp:nvSpPr>
        <dsp:cNvPr id="0" name=""/>
        <dsp:cNvSpPr/>
      </dsp:nvSpPr>
      <dsp:spPr>
        <a:xfrm>
          <a:off x="6239715" y="1936827"/>
          <a:ext cx="1598720" cy="678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endParaRPr lang="en-US" sz="1300" kern="1200" dirty="0"/>
        </a:p>
      </dsp:txBody>
      <dsp:txXfrm>
        <a:off x="6239715" y="1936827"/>
        <a:ext cx="1598720" cy="67824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2/6/2022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2/6/2022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C05B8-2133-4FBA-92F2-5E9E303A157C}"/>
              </a:ext>
            </a:extLst>
          </p:cNvPr>
          <p:cNvSpPr>
            <a:spLocks noGrp="1"/>
          </p:cNvSpPr>
          <p:nvPr>
            <p:ph type="title"/>
          </p:nvPr>
        </p:nvSpPr>
        <p:spPr/>
        <p:txBody>
          <a:bodyPr/>
          <a:lstStyle/>
          <a:p>
            <a:r>
              <a:rPr lang="en-US" sz="6600" dirty="0"/>
              <a:t>                 </a:t>
            </a:r>
            <a:r>
              <a:rPr lang="en-US" sz="8000" dirty="0" err="1"/>
              <a:t>ExID</a:t>
            </a:r>
            <a:endParaRPr lang="en-IN" sz="8000" dirty="0"/>
          </a:p>
        </p:txBody>
      </p:sp>
      <p:sp>
        <p:nvSpPr>
          <p:cNvPr id="3" name="Content Placeholder 2">
            <a:extLst>
              <a:ext uri="{FF2B5EF4-FFF2-40B4-BE49-F238E27FC236}">
                <a16:creationId xmlns:a16="http://schemas.microsoft.com/office/drawing/2014/main" id="{E0717274-9E1C-44ED-9D57-43602BE820D9}"/>
              </a:ext>
            </a:extLst>
          </p:cNvPr>
          <p:cNvSpPr>
            <a:spLocks noGrp="1"/>
          </p:cNvSpPr>
          <p:nvPr>
            <p:ph idx="1"/>
          </p:nvPr>
        </p:nvSpPr>
        <p:spPr/>
        <p:txBody>
          <a:bodyPr>
            <a:normAutofit/>
          </a:bodyPr>
          <a:lstStyle/>
          <a:p>
            <a:r>
              <a:rPr lang="en-US" sz="3600" dirty="0" err="1"/>
              <a:t>Arsha</a:t>
            </a:r>
            <a:r>
              <a:rPr lang="en-US" sz="3600" dirty="0"/>
              <a:t> M Joby</a:t>
            </a:r>
          </a:p>
          <a:p>
            <a:r>
              <a:rPr lang="en-US" sz="3600" dirty="0"/>
              <a:t>Hanna Antony</a:t>
            </a:r>
          </a:p>
          <a:p>
            <a:r>
              <a:rPr lang="en-US" sz="3600" dirty="0" err="1"/>
              <a:t>Annapoorna</a:t>
            </a:r>
            <a:r>
              <a:rPr lang="en-US" sz="3600" dirty="0"/>
              <a:t> P</a:t>
            </a:r>
          </a:p>
          <a:p>
            <a:r>
              <a:rPr lang="en-US" sz="3600" dirty="0" err="1"/>
              <a:t>Akshay</a:t>
            </a:r>
            <a:r>
              <a:rPr lang="en-US" sz="3600" dirty="0"/>
              <a:t> K</a:t>
            </a:r>
            <a:endParaRPr lang="en-IN" sz="3600" dirty="0"/>
          </a:p>
        </p:txBody>
      </p:sp>
    </p:spTree>
    <p:extLst>
      <p:ext uri="{BB962C8B-B14F-4D97-AF65-F5344CB8AC3E}">
        <p14:creationId xmlns:p14="http://schemas.microsoft.com/office/powerpoint/2010/main" val="4196129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0ADE2-130E-442A-9C41-BCEAE82117FE}"/>
              </a:ext>
            </a:extLst>
          </p:cNvPr>
          <p:cNvSpPr>
            <a:spLocks noGrp="1"/>
          </p:cNvSpPr>
          <p:nvPr>
            <p:ph type="title"/>
          </p:nvPr>
        </p:nvSpPr>
        <p:spPr/>
        <p:txBody>
          <a:bodyPr/>
          <a:lstStyle/>
          <a:p>
            <a:pPr algn="ctr"/>
            <a:r>
              <a:rPr lang="en-US" dirty="0"/>
              <a:t>Problem Statement</a:t>
            </a:r>
            <a:endParaRPr lang="en-IN" dirty="0"/>
          </a:p>
        </p:txBody>
      </p:sp>
      <p:sp>
        <p:nvSpPr>
          <p:cNvPr id="4" name="TextBox 3">
            <a:extLst>
              <a:ext uri="{FF2B5EF4-FFF2-40B4-BE49-F238E27FC236}">
                <a16:creationId xmlns:a16="http://schemas.microsoft.com/office/drawing/2014/main" id="{FF368FD2-4B7D-471C-AA25-724CE93F41E0}"/>
              </a:ext>
            </a:extLst>
          </p:cNvPr>
          <p:cNvSpPr txBox="1"/>
          <p:nvPr/>
        </p:nvSpPr>
        <p:spPr>
          <a:xfrm>
            <a:off x="1447423" y="3105834"/>
            <a:ext cx="9934575" cy="830997"/>
          </a:xfrm>
          <a:prstGeom prst="rect">
            <a:avLst/>
          </a:prstGeom>
          <a:noFill/>
        </p:spPr>
        <p:txBody>
          <a:bodyPr wrap="square" rtlCol="0">
            <a:spAutoFit/>
          </a:bodyPr>
          <a:lstStyle/>
          <a:p>
            <a:r>
              <a:rPr lang="en-US" sz="2400" dirty="0"/>
              <a:t>Application for pregnant women to track their pregnancy stages and to help them in various circumstances</a:t>
            </a:r>
            <a:r>
              <a:rPr lang="en-US" dirty="0"/>
              <a:t>.</a:t>
            </a:r>
            <a:endParaRPr lang="en-IN" dirty="0"/>
          </a:p>
        </p:txBody>
      </p:sp>
    </p:spTree>
    <p:extLst>
      <p:ext uri="{BB962C8B-B14F-4D97-AF65-F5344CB8AC3E}">
        <p14:creationId xmlns:p14="http://schemas.microsoft.com/office/powerpoint/2010/main" val="3181975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1D1877B-06F4-4FF4-825E-631E544B97F9}"/>
              </a:ext>
            </a:extLst>
          </p:cNvPr>
          <p:cNvSpPr>
            <a:spLocks noGrp="1"/>
          </p:cNvSpPr>
          <p:nvPr>
            <p:ph type="body" sz="half" idx="4294967295"/>
          </p:nvPr>
        </p:nvSpPr>
        <p:spPr>
          <a:xfrm>
            <a:off x="5400675" y="493713"/>
            <a:ext cx="6791325" cy="5897562"/>
          </a:xfrm>
          <a:solidFill>
            <a:srgbClr val="212121"/>
          </a:solidFill>
        </p:spPr>
        <p:txBody>
          <a:bodyPr/>
          <a:lstStyle/>
          <a:p>
            <a:pPr marL="0" indent="0">
              <a:buNone/>
            </a:pPr>
            <a:r>
              <a:rPr lang="en-US" sz="3200" b="0" i="0" dirty="0">
                <a:effectLst/>
                <a:latin typeface="Agency FB" panose="020B0503020202020204" pitchFamily="34" charset="0"/>
              </a:rPr>
              <a:t>The journey of motherhood is a life-time experience for any women, where they feel plethora of emotions of love, care and at times worry for the safety of their baby. And this very much starts as soon as one gets to find get the big news. The sudden surge of so many feelings for the unborn baby and so many unanswered questions. And without even realizing the thought of keeping the baby safe inside the womb for nine months starts making the people jittery……..</a:t>
            </a:r>
            <a:endParaRPr lang="en-IN" sz="3200" dirty="0">
              <a:latin typeface="Agency FB" panose="020B0503020202020204" pitchFamily="34" charset="0"/>
            </a:endParaRPr>
          </a:p>
          <a:p>
            <a:endParaRPr lang="en-IN" dirty="0"/>
          </a:p>
        </p:txBody>
      </p:sp>
      <p:pic>
        <p:nvPicPr>
          <p:cNvPr id="10" name="Content Placeholder 9" descr="Pregnant woman holding stomach">
            <a:extLst>
              <a:ext uri="{FF2B5EF4-FFF2-40B4-BE49-F238E27FC236}">
                <a16:creationId xmlns:a16="http://schemas.microsoft.com/office/drawing/2014/main" id="{5AEB6845-3F3C-4DE7-82D0-55B3B504CE17}"/>
              </a:ext>
            </a:extLst>
          </p:cNvPr>
          <p:cNvPicPr>
            <a:picLocks noGrp="1" noChangeAspect="1"/>
          </p:cNvPicPr>
          <p:nvPr>
            <p:ph idx="4294967295"/>
          </p:nvPr>
        </p:nvPicPr>
        <p:blipFill rotWithShape="1">
          <a:blip r:embed="rId2"/>
          <a:srcRect l="27103"/>
          <a:stretch/>
        </p:blipFill>
        <p:spPr>
          <a:xfrm>
            <a:off x="311772" y="1349120"/>
            <a:ext cx="4944728" cy="4159759"/>
          </a:xfrm>
        </p:spPr>
      </p:pic>
    </p:spTree>
    <p:extLst>
      <p:ext uri="{BB962C8B-B14F-4D97-AF65-F5344CB8AC3E}">
        <p14:creationId xmlns:p14="http://schemas.microsoft.com/office/powerpoint/2010/main" val="3911252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85000">
              <a:schemeClr val="bg2">
                <a:lumMod val="75000"/>
                <a:lumOff val="25000"/>
              </a:schemeClr>
            </a:gs>
            <a:gs pos="0">
              <a:schemeClr val="accent6">
                <a:lumMod val="0"/>
                <a:lumOff val="100000"/>
              </a:schemeClr>
            </a:gs>
            <a:gs pos="27000">
              <a:schemeClr val="accent6">
                <a:lumMod val="0"/>
                <a:lumOff val="10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4454-CEE5-4C58-B31F-3727A46EA040}"/>
              </a:ext>
            </a:extLst>
          </p:cNvPr>
          <p:cNvSpPr>
            <a:spLocks noGrp="1"/>
          </p:cNvSpPr>
          <p:nvPr>
            <p:ph type="title"/>
          </p:nvPr>
        </p:nvSpPr>
        <p:spPr>
          <a:xfrm>
            <a:off x="797964" y="437952"/>
            <a:ext cx="10571998" cy="970450"/>
          </a:xfrm>
        </p:spPr>
        <p:txBody>
          <a:bodyPr/>
          <a:lstStyle/>
          <a:p>
            <a:r>
              <a:rPr lang="en-US" dirty="0"/>
              <a:t>That’s why we created……..</a:t>
            </a:r>
            <a:endParaRPr lang="en-IN" dirty="0"/>
          </a:p>
        </p:txBody>
      </p:sp>
      <p:pic>
        <p:nvPicPr>
          <p:cNvPr id="5" name="Content Placeholder 4" descr="A picture containing graphical user interface&#10;&#10;Description automatically generated">
            <a:extLst>
              <a:ext uri="{FF2B5EF4-FFF2-40B4-BE49-F238E27FC236}">
                <a16:creationId xmlns:a16="http://schemas.microsoft.com/office/drawing/2014/main" id="{C7F96178-441E-4C77-A309-A5E6FDE6ACA8}"/>
              </a:ext>
            </a:extLst>
          </p:cNvPr>
          <p:cNvPicPr>
            <a:picLocks noGrp="1" noChangeAspect="1"/>
          </p:cNvPicPr>
          <p:nvPr>
            <p:ph idx="1"/>
          </p:nvPr>
        </p:nvPicPr>
        <p:blipFill rotWithShape="1">
          <a:blip r:embed="rId2"/>
          <a:srcRect l="609" t="23853" r="61142" b="19884"/>
          <a:stretch/>
        </p:blipFill>
        <p:spPr>
          <a:xfrm>
            <a:off x="3219598" y="1914525"/>
            <a:ext cx="5752804" cy="4943475"/>
          </a:xfrm>
        </p:spPr>
      </p:pic>
    </p:spTree>
    <p:extLst>
      <p:ext uri="{BB962C8B-B14F-4D97-AF65-F5344CB8AC3E}">
        <p14:creationId xmlns:p14="http://schemas.microsoft.com/office/powerpoint/2010/main" val="2464920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970FC-2E21-4110-A170-1946CFB84B71}"/>
              </a:ext>
            </a:extLst>
          </p:cNvPr>
          <p:cNvSpPr>
            <a:spLocks noGrp="1"/>
          </p:cNvSpPr>
          <p:nvPr>
            <p:ph type="title"/>
          </p:nvPr>
        </p:nvSpPr>
        <p:spPr/>
        <p:txBody>
          <a:bodyPr/>
          <a:lstStyle/>
          <a:p>
            <a:pPr algn="ctr"/>
            <a:r>
              <a:rPr lang="en-US" dirty="0"/>
              <a:t>Impact of the solution</a:t>
            </a:r>
            <a:endParaRPr lang="en-IN" dirty="0"/>
          </a:p>
        </p:txBody>
      </p:sp>
      <p:sp>
        <p:nvSpPr>
          <p:cNvPr id="3" name="TextBox 2">
            <a:extLst>
              <a:ext uri="{FF2B5EF4-FFF2-40B4-BE49-F238E27FC236}">
                <a16:creationId xmlns:a16="http://schemas.microsoft.com/office/drawing/2014/main" id="{FD503878-A1CA-4D98-B08E-CBDCAFACDAD2}"/>
              </a:ext>
            </a:extLst>
          </p:cNvPr>
          <p:cNvSpPr txBox="1"/>
          <p:nvPr/>
        </p:nvSpPr>
        <p:spPr>
          <a:xfrm>
            <a:off x="1348509" y="3168074"/>
            <a:ext cx="9790545" cy="1200329"/>
          </a:xfrm>
          <a:prstGeom prst="rect">
            <a:avLst/>
          </a:prstGeom>
          <a:noFill/>
        </p:spPr>
        <p:txBody>
          <a:bodyPr wrap="square" rtlCol="0">
            <a:spAutoFit/>
          </a:bodyPr>
          <a:lstStyle/>
          <a:p>
            <a:r>
              <a:rPr lang="en-US" sz="2400" dirty="0"/>
              <a:t>With the help of this app, things get a lot easier during all three trimesters of pregnancy as on every step there is personalized help available.</a:t>
            </a:r>
            <a:endParaRPr lang="en-IN" sz="2400" dirty="0"/>
          </a:p>
        </p:txBody>
      </p:sp>
    </p:spTree>
    <p:extLst>
      <p:ext uri="{BB962C8B-B14F-4D97-AF65-F5344CB8AC3E}">
        <p14:creationId xmlns:p14="http://schemas.microsoft.com/office/powerpoint/2010/main" val="588276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C05B8-2133-4FBA-92F2-5E9E303A157C}"/>
              </a:ext>
            </a:extLst>
          </p:cNvPr>
          <p:cNvSpPr>
            <a:spLocks noGrp="1"/>
          </p:cNvSpPr>
          <p:nvPr>
            <p:ph type="title"/>
          </p:nvPr>
        </p:nvSpPr>
        <p:spPr>
          <a:xfrm>
            <a:off x="810000" y="447188"/>
            <a:ext cx="10571998" cy="970450"/>
          </a:xfrm>
        </p:spPr>
        <p:txBody>
          <a:bodyPr>
            <a:normAutofit/>
          </a:bodyPr>
          <a:lstStyle/>
          <a:p>
            <a:pPr algn="ctr"/>
            <a:r>
              <a:rPr lang="en-US" dirty="0"/>
              <a:t>  Features of </a:t>
            </a:r>
            <a:r>
              <a:rPr lang="en-US" dirty="0" err="1"/>
              <a:t>PregTrack</a:t>
            </a:r>
            <a:endParaRPr lang="en-IN" dirty="0"/>
          </a:p>
        </p:txBody>
      </p:sp>
      <p:graphicFrame>
        <p:nvGraphicFramePr>
          <p:cNvPr id="5" name="Content Placeholder 2">
            <a:extLst>
              <a:ext uri="{FF2B5EF4-FFF2-40B4-BE49-F238E27FC236}">
                <a16:creationId xmlns:a16="http://schemas.microsoft.com/office/drawing/2014/main" id="{9BD53772-AB51-44B4-870E-4DB349C02754}"/>
              </a:ext>
            </a:extLst>
          </p:cNvPr>
          <p:cNvGraphicFramePr>
            <a:graphicFrameLocks noGrp="1"/>
          </p:cNvGraphicFramePr>
          <p:nvPr>
            <p:ph idx="1"/>
            <p:extLst>
              <p:ext uri="{D42A27DB-BD31-4B8C-83A1-F6EECF244321}">
                <p14:modId xmlns:p14="http://schemas.microsoft.com/office/powerpoint/2010/main" val="1336474449"/>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702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03CB5-2733-4D1B-91B2-2249663A2A63}"/>
              </a:ext>
            </a:extLst>
          </p:cNvPr>
          <p:cNvSpPr>
            <a:spLocks noGrp="1"/>
          </p:cNvSpPr>
          <p:nvPr>
            <p:ph type="title"/>
          </p:nvPr>
        </p:nvSpPr>
        <p:spPr/>
        <p:txBody>
          <a:bodyPr/>
          <a:lstStyle/>
          <a:p>
            <a:pPr algn="ctr"/>
            <a:r>
              <a:rPr lang="en-US"/>
              <a:t>Women’s health app market</a:t>
            </a:r>
            <a:endParaRPr lang="en-IN" dirty="0"/>
          </a:p>
        </p:txBody>
      </p:sp>
      <p:pic>
        <p:nvPicPr>
          <p:cNvPr id="8" name="Content Placeholder 7" descr="Chart, bar chart&#10;&#10;Description automatically generated">
            <a:extLst>
              <a:ext uri="{FF2B5EF4-FFF2-40B4-BE49-F238E27FC236}">
                <a16:creationId xmlns:a16="http://schemas.microsoft.com/office/drawing/2014/main" id="{81261D14-BBED-4530-B7C2-F3C40130B450}"/>
              </a:ext>
            </a:extLst>
          </p:cNvPr>
          <p:cNvPicPr>
            <a:picLocks noGrp="1" noChangeAspect="1"/>
          </p:cNvPicPr>
          <p:nvPr>
            <p:ph sz="half" idx="2"/>
          </p:nvPr>
        </p:nvPicPr>
        <p:blipFill rotWithShape="1">
          <a:blip r:embed="rId2"/>
          <a:srcRect b="3393"/>
          <a:stretch/>
        </p:blipFill>
        <p:spPr>
          <a:xfrm>
            <a:off x="285211" y="2771775"/>
            <a:ext cx="5582189" cy="3114675"/>
          </a:xfrm>
        </p:spPr>
      </p:pic>
      <p:pic>
        <p:nvPicPr>
          <p:cNvPr id="10" name="Content Placeholder 9" descr="Chart, pie chart&#10;&#10;Description automatically generated">
            <a:extLst>
              <a:ext uri="{FF2B5EF4-FFF2-40B4-BE49-F238E27FC236}">
                <a16:creationId xmlns:a16="http://schemas.microsoft.com/office/drawing/2014/main" id="{85035509-A4DE-481A-9ED6-5C80C9C2FE16}"/>
              </a:ext>
            </a:extLst>
          </p:cNvPr>
          <p:cNvPicPr>
            <a:picLocks noGrp="1" noChangeAspect="1"/>
          </p:cNvPicPr>
          <p:nvPr>
            <p:ph sz="quarter" idx="4"/>
          </p:nvPr>
        </p:nvPicPr>
        <p:blipFill rotWithShape="1">
          <a:blip r:embed="rId3"/>
          <a:srcRect b="3393"/>
          <a:stretch/>
        </p:blipFill>
        <p:spPr>
          <a:xfrm>
            <a:off x="6188076" y="2771775"/>
            <a:ext cx="5861588" cy="3114675"/>
          </a:xfrm>
        </p:spPr>
      </p:pic>
    </p:spTree>
    <p:extLst>
      <p:ext uri="{BB962C8B-B14F-4D97-AF65-F5344CB8AC3E}">
        <p14:creationId xmlns:p14="http://schemas.microsoft.com/office/powerpoint/2010/main" val="2374436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B9D93730-8C7D-423D-9137-597B5FA65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AD08AD3-5914-4CA0-AEDB-91632DF44705}"/>
              </a:ext>
            </a:extLst>
          </p:cNvPr>
          <p:cNvSpPr>
            <a:spLocks noGrp="1"/>
          </p:cNvSpPr>
          <p:nvPr>
            <p:ph type="title"/>
          </p:nvPr>
        </p:nvSpPr>
        <p:spPr>
          <a:xfrm>
            <a:off x="810000" y="447188"/>
            <a:ext cx="10571998" cy="970450"/>
          </a:xfrm>
        </p:spPr>
        <p:txBody>
          <a:bodyPr vert="horz" lIns="91440" tIns="45720" rIns="91440" bIns="45720" rtlCol="0" anchor="b">
            <a:normAutofit/>
          </a:bodyPr>
          <a:lstStyle/>
          <a:p>
            <a:pPr algn="ctr"/>
            <a:r>
              <a:rPr lang="en-US" dirty="0"/>
              <a:t>Future updates to the solution if any</a:t>
            </a:r>
          </a:p>
        </p:txBody>
      </p:sp>
      <p:graphicFrame>
        <p:nvGraphicFramePr>
          <p:cNvPr id="6" name="Content Placeholder 2">
            <a:extLst>
              <a:ext uri="{FF2B5EF4-FFF2-40B4-BE49-F238E27FC236}">
                <a16:creationId xmlns:a16="http://schemas.microsoft.com/office/drawing/2014/main" id="{02A63500-17E9-4270-B895-DF92AB9166CF}"/>
              </a:ext>
            </a:extLst>
          </p:cNvPr>
          <p:cNvGraphicFramePr/>
          <p:nvPr>
            <p:extLst>
              <p:ext uri="{D42A27DB-BD31-4B8C-83A1-F6EECF244321}">
                <p14:modId xmlns:p14="http://schemas.microsoft.com/office/powerpoint/2010/main" val="87518390"/>
              </p:ext>
            </p:extLst>
          </p:nvPr>
        </p:nvGraphicFramePr>
        <p:xfrm>
          <a:off x="1288277" y="2691771"/>
          <a:ext cx="10553700" cy="3310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78E332E0-6155-4EFB-872C-0E1A521F5F57}"/>
              </a:ext>
            </a:extLst>
          </p:cNvPr>
          <p:cNvSpPr txBox="1"/>
          <p:nvPr/>
        </p:nvSpPr>
        <p:spPr>
          <a:xfrm>
            <a:off x="6283198" y="3429000"/>
            <a:ext cx="1487053" cy="769441"/>
          </a:xfrm>
          <a:prstGeom prst="rect">
            <a:avLst/>
          </a:prstGeom>
          <a:noFill/>
        </p:spPr>
        <p:txBody>
          <a:bodyPr wrap="square" rtlCol="0">
            <a:spAutoFit/>
          </a:bodyPr>
          <a:lstStyle/>
          <a:p>
            <a:pPr lvl="0">
              <a:lnSpc>
                <a:spcPct val="100000"/>
              </a:lnSpc>
            </a:pPr>
            <a:r>
              <a:rPr lang="en-US" sz="1100" dirty="0"/>
              <a:t>Make</a:t>
            </a:r>
          </a:p>
          <a:p>
            <a:pPr lvl="0">
              <a:lnSpc>
                <a:spcPct val="100000"/>
              </a:lnSpc>
            </a:pPr>
            <a:r>
              <a:rPr lang="en-US" sz="1100" dirty="0"/>
              <a:t>appointments directly through the app.</a:t>
            </a:r>
          </a:p>
        </p:txBody>
      </p:sp>
    </p:spTree>
    <p:extLst>
      <p:ext uri="{BB962C8B-B14F-4D97-AF65-F5344CB8AC3E}">
        <p14:creationId xmlns:p14="http://schemas.microsoft.com/office/powerpoint/2010/main" val="2439445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120</TotalTime>
  <Words>248</Words>
  <Application>Microsoft Office PowerPoint</Application>
  <PresentationFormat>Widescreen</PresentationFormat>
  <Paragraphs>25</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Agency FB</vt:lpstr>
      <vt:lpstr>Arial</vt:lpstr>
      <vt:lpstr>Century Gothic</vt:lpstr>
      <vt:lpstr>Wingdings 2</vt:lpstr>
      <vt:lpstr>Quotable</vt:lpstr>
      <vt:lpstr>                 ExID</vt:lpstr>
      <vt:lpstr>Problem Statement</vt:lpstr>
      <vt:lpstr>PowerPoint Presentation</vt:lpstr>
      <vt:lpstr>That’s why we created……..</vt:lpstr>
      <vt:lpstr>Impact of the solution</vt:lpstr>
      <vt:lpstr>  Features of PregTrack</vt:lpstr>
      <vt:lpstr>Women’s health app market</vt:lpstr>
      <vt:lpstr>Future updates to the solution if any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abhay das</dc:creator>
  <cp:lastModifiedBy>abhay das</cp:lastModifiedBy>
  <cp:revision>2</cp:revision>
  <dcterms:created xsi:type="dcterms:W3CDTF">2022-02-06T04:30:05Z</dcterms:created>
  <dcterms:modified xsi:type="dcterms:W3CDTF">2022-02-06T06:30:24Z</dcterms:modified>
</cp:coreProperties>
</file>